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64" r:id="rId4"/>
  </p:sldMasterIdLst>
  <p:notesMasterIdLst>
    <p:notesMasterId r:id="rId18"/>
  </p:notesMasterIdLst>
  <p:sldIdLst>
    <p:sldId id="256" r:id="rId5"/>
    <p:sldId id="285" r:id="rId6"/>
    <p:sldId id="288" r:id="rId7"/>
    <p:sldId id="286" r:id="rId8"/>
    <p:sldId id="289" r:id="rId9"/>
    <p:sldId id="287" r:id="rId10"/>
    <p:sldId id="282" r:id="rId11"/>
    <p:sldId id="284" r:id="rId12"/>
    <p:sldId id="281" r:id="rId13"/>
    <p:sldId id="278" r:id="rId14"/>
    <p:sldId id="267" r:id="rId15"/>
    <p:sldId id="269"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unn Hrafnsdóttir - HI" userId="0935b93f-f43e-4751-be82-1fb3a4d903bf" providerId="ADAL" clId="{6ACCC94B-F370-49BB-9D16-03F1B4DA68DD}"/>
    <pc:docChg chg="undo custSel addSld delSld modSld sldOrd">
      <pc:chgData name="Steinunn Hrafnsdóttir - HI" userId="0935b93f-f43e-4751-be82-1fb3a4d903bf" providerId="ADAL" clId="{6ACCC94B-F370-49BB-9D16-03F1B4DA68DD}" dt="2023-05-25T21:45:56.288" v="3108" actId="20577"/>
      <pc:docMkLst>
        <pc:docMk/>
      </pc:docMkLst>
      <pc:sldChg chg="addSp delSp modSp mod setBg setClrOvrMap">
        <pc:chgData name="Steinunn Hrafnsdóttir - HI" userId="0935b93f-f43e-4751-be82-1fb3a4d903bf" providerId="ADAL" clId="{6ACCC94B-F370-49BB-9D16-03F1B4DA68DD}" dt="2023-05-24T14:51:22.066" v="2957" actId="26606"/>
        <pc:sldMkLst>
          <pc:docMk/>
          <pc:sldMk cId="2932922598" sldId="256"/>
        </pc:sldMkLst>
        <pc:spChg chg="mod">
          <ac:chgData name="Steinunn Hrafnsdóttir - HI" userId="0935b93f-f43e-4751-be82-1fb3a4d903bf" providerId="ADAL" clId="{6ACCC94B-F370-49BB-9D16-03F1B4DA68DD}" dt="2023-05-24T14:51:22.066" v="2957" actId="26606"/>
          <ac:spMkLst>
            <pc:docMk/>
            <pc:sldMk cId="2932922598" sldId="256"/>
            <ac:spMk id="2" creationId="{98BA65A3-2C16-42E2-8440-90365F4CE568}"/>
          </ac:spMkLst>
        </pc:spChg>
        <pc:spChg chg="mod">
          <ac:chgData name="Steinunn Hrafnsdóttir - HI" userId="0935b93f-f43e-4751-be82-1fb3a4d903bf" providerId="ADAL" clId="{6ACCC94B-F370-49BB-9D16-03F1B4DA68DD}" dt="2023-05-24T14:51:22.066" v="2957" actId="26606"/>
          <ac:spMkLst>
            <pc:docMk/>
            <pc:sldMk cId="2932922598" sldId="256"/>
            <ac:spMk id="3" creationId="{2CD961B2-339A-4DF3-83B6-1D2DC765A9BE}"/>
          </ac:spMkLst>
        </pc:spChg>
        <pc:spChg chg="add del">
          <ac:chgData name="Steinunn Hrafnsdóttir - HI" userId="0935b93f-f43e-4751-be82-1fb3a4d903bf" providerId="ADAL" clId="{6ACCC94B-F370-49BB-9D16-03F1B4DA68DD}" dt="2023-05-24T14:51:22.066" v="2957" actId="26606"/>
          <ac:spMkLst>
            <pc:docMk/>
            <pc:sldMk cId="2932922598" sldId="256"/>
            <ac:spMk id="21" creationId="{E49CC64F-7275-4E33-961B-0C5CDC439875}"/>
          </ac:spMkLst>
        </pc:spChg>
        <pc:spChg chg="add del">
          <ac:chgData name="Steinunn Hrafnsdóttir - HI" userId="0935b93f-f43e-4751-be82-1fb3a4d903bf" providerId="ADAL" clId="{6ACCC94B-F370-49BB-9D16-03F1B4DA68DD}" dt="2023-05-24T14:51:22.048" v="2956" actId="26606"/>
          <ac:spMkLst>
            <pc:docMk/>
            <pc:sldMk cId="2932922598" sldId="256"/>
            <ac:spMk id="26" creationId="{337940BB-FBC4-492E-BD92-3B7B914D0EAE}"/>
          </ac:spMkLst>
        </pc:spChg>
        <pc:spChg chg="add del">
          <ac:chgData name="Steinunn Hrafnsdóttir - HI" userId="0935b93f-f43e-4751-be82-1fb3a4d903bf" providerId="ADAL" clId="{6ACCC94B-F370-49BB-9D16-03F1B4DA68DD}" dt="2023-05-24T14:51:22.048" v="2956" actId="26606"/>
          <ac:spMkLst>
            <pc:docMk/>
            <pc:sldMk cId="2932922598" sldId="256"/>
            <ac:spMk id="28" creationId="{3FCFB1DE-0B7E-48CC-BA90-B2AB0889F9D6}"/>
          </ac:spMkLst>
        </pc:spChg>
        <pc:spChg chg="add">
          <ac:chgData name="Steinunn Hrafnsdóttir - HI" userId="0935b93f-f43e-4751-be82-1fb3a4d903bf" providerId="ADAL" clId="{6ACCC94B-F370-49BB-9D16-03F1B4DA68DD}" dt="2023-05-24T14:51:22.066" v="2957" actId="26606"/>
          <ac:spMkLst>
            <pc:docMk/>
            <pc:sldMk cId="2932922598" sldId="256"/>
            <ac:spMk id="30" creationId="{63DAB858-5A0C-4AFF-AAC6-705EDF8DB733}"/>
          </ac:spMkLst>
        </pc:spChg>
        <pc:spChg chg="add">
          <ac:chgData name="Steinunn Hrafnsdóttir - HI" userId="0935b93f-f43e-4751-be82-1fb3a4d903bf" providerId="ADAL" clId="{6ACCC94B-F370-49BB-9D16-03F1B4DA68DD}" dt="2023-05-24T14:51:22.066" v="2957" actId="26606"/>
          <ac:spMkLst>
            <pc:docMk/>
            <pc:sldMk cId="2932922598" sldId="256"/>
            <ac:spMk id="31" creationId="{F12E7CC5-C78B-4EBD-9565-3FA00FAA6CF2}"/>
          </ac:spMkLst>
        </pc:spChg>
        <pc:spChg chg="add">
          <ac:chgData name="Steinunn Hrafnsdóttir - HI" userId="0935b93f-f43e-4751-be82-1fb3a4d903bf" providerId="ADAL" clId="{6ACCC94B-F370-49BB-9D16-03F1B4DA68DD}" dt="2023-05-24T14:51:22.066" v="2957" actId="26606"/>
          <ac:spMkLst>
            <pc:docMk/>
            <pc:sldMk cId="2932922598" sldId="256"/>
            <ac:spMk id="32" creationId="{3A4529A5-F675-429F-8044-01372BB13422}"/>
          </ac:spMkLst>
        </pc:spChg>
        <pc:picChg chg="mod ord">
          <ac:chgData name="Steinunn Hrafnsdóttir - HI" userId="0935b93f-f43e-4751-be82-1fb3a4d903bf" providerId="ADAL" clId="{6ACCC94B-F370-49BB-9D16-03F1B4DA68DD}" dt="2023-05-24T14:51:22.066" v="2957" actId="26606"/>
          <ac:picMkLst>
            <pc:docMk/>
            <pc:sldMk cId="2932922598" sldId="256"/>
            <ac:picMk id="6" creationId="{7B3CC8A8-2469-46DF-8657-BFED101D3C85}"/>
          </ac:picMkLst>
        </pc:picChg>
      </pc:sldChg>
      <pc:sldChg chg="addSp delSp modSp mod setBg setClrOvrMap">
        <pc:chgData name="Steinunn Hrafnsdóttir - HI" userId="0935b93f-f43e-4751-be82-1fb3a4d903bf" providerId="ADAL" clId="{6ACCC94B-F370-49BB-9D16-03F1B4DA68DD}" dt="2023-05-24T14:51:10.689" v="2954" actId="26606"/>
        <pc:sldMkLst>
          <pc:docMk/>
          <pc:sldMk cId="601365954" sldId="267"/>
        </pc:sldMkLst>
        <pc:spChg chg="mod">
          <ac:chgData name="Steinunn Hrafnsdóttir - HI" userId="0935b93f-f43e-4751-be82-1fb3a4d903bf" providerId="ADAL" clId="{6ACCC94B-F370-49BB-9D16-03F1B4DA68DD}" dt="2023-05-24T14:51:10.689" v="2954" actId="26606"/>
          <ac:spMkLst>
            <pc:docMk/>
            <pc:sldMk cId="601365954" sldId="267"/>
            <ac:spMk id="4" creationId="{CA509076-568B-4CB1-97FD-1E147EE7E6F1}"/>
          </ac:spMkLst>
        </pc:spChg>
        <pc:spChg chg="mod">
          <ac:chgData name="Steinunn Hrafnsdóttir - HI" userId="0935b93f-f43e-4751-be82-1fb3a4d903bf" providerId="ADAL" clId="{6ACCC94B-F370-49BB-9D16-03F1B4DA68DD}" dt="2023-05-24T14:51:10.689" v="2954" actId="26606"/>
          <ac:spMkLst>
            <pc:docMk/>
            <pc:sldMk cId="601365954" sldId="267"/>
            <ac:spMk id="5" creationId="{05C5CA1C-5A46-4E5B-A763-8FCA0ADFC991}"/>
          </ac:spMkLst>
        </pc:spChg>
        <pc:spChg chg="del">
          <ac:chgData name="Steinunn Hrafnsdóttir - HI" userId="0935b93f-f43e-4751-be82-1fb3a4d903bf" providerId="ADAL" clId="{6ACCC94B-F370-49BB-9D16-03F1B4DA68DD}" dt="2023-05-24T14:51:10.689" v="2954" actId="26606"/>
          <ac:spMkLst>
            <pc:docMk/>
            <pc:sldMk cId="601365954" sldId="267"/>
            <ac:spMk id="25" creationId="{E49CC64F-7275-4E33-961B-0C5CDC439875}"/>
          </ac:spMkLst>
        </pc:spChg>
        <pc:spChg chg="add">
          <ac:chgData name="Steinunn Hrafnsdóttir - HI" userId="0935b93f-f43e-4751-be82-1fb3a4d903bf" providerId="ADAL" clId="{6ACCC94B-F370-49BB-9D16-03F1B4DA68DD}" dt="2023-05-24T14:51:10.689" v="2954" actId="26606"/>
          <ac:spMkLst>
            <pc:docMk/>
            <pc:sldMk cId="601365954" sldId="267"/>
            <ac:spMk id="30" creationId="{337940BB-FBC4-492E-BD92-3B7B914D0EAE}"/>
          </ac:spMkLst>
        </pc:spChg>
        <pc:spChg chg="add">
          <ac:chgData name="Steinunn Hrafnsdóttir - HI" userId="0935b93f-f43e-4751-be82-1fb3a4d903bf" providerId="ADAL" clId="{6ACCC94B-F370-49BB-9D16-03F1B4DA68DD}" dt="2023-05-24T14:51:10.689" v="2954" actId="26606"/>
          <ac:spMkLst>
            <pc:docMk/>
            <pc:sldMk cId="601365954" sldId="267"/>
            <ac:spMk id="32" creationId="{3FCFB1DE-0B7E-48CC-BA90-B2AB0889F9D6}"/>
          </ac:spMkLst>
        </pc:spChg>
        <pc:picChg chg="mod">
          <ac:chgData name="Steinunn Hrafnsdóttir - HI" userId="0935b93f-f43e-4751-be82-1fb3a4d903bf" providerId="ADAL" clId="{6ACCC94B-F370-49BB-9D16-03F1B4DA68DD}" dt="2023-05-24T14:51:10.689" v="2954" actId="26606"/>
          <ac:picMkLst>
            <pc:docMk/>
            <pc:sldMk cId="601365954" sldId="267"/>
            <ac:picMk id="13" creationId="{E15970AB-E786-4687-A4A0-1D7202DDC3B5}"/>
          </ac:picMkLst>
        </pc:picChg>
      </pc:sldChg>
      <pc:sldChg chg="addSp delSp modSp mod setBg setClrOvrMap">
        <pc:chgData name="Steinunn Hrafnsdóttir - HI" userId="0935b93f-f43e-4751-be82-1fb3a4d903bf" providerId="ADAL" clId="{6ACCC94B-F370-49BB-9D16-03F1B4DA68DD}" dt="2023-05-24T14:50:59.312" v="2953" actId="26606"/>
        <pc:sldMkLst>
          <pc:docMk/>
          <pc:sldMk cId="3598281662" sldId="278"/>
        </pc:sldMkLst>
        <pc:spChg chg="mod">
          <ac:chgData name="Steinunn Hrafnsdóttir - HI" userId="0935b93f-f43e-4751-be82-1fb3a4d903bf" providerId="ADAL" clId="{6ACCC94B-F370-49BB-9D16-03F1B4DA68DD}" dt="2023-05-24T14:50:59.312" v="2953" actId="26606"/>
          <ac:spMkLst>
            <pc:docMk/>
            <pc:sldMk cId="3598281662" sldId="278"/>
            <ac:spMk id="2" creationId="{A75194E9-7BAC-4871-9B3E-41E1F81EBE3C}"/>
          </ac:spMkLst>
        </pc:spChg>
        <pc:spChg chg="mod">
          <ac:chgData name="Steinunn Hrafnsdóttir - HI" userId="0935b93f-f43e-4751-be82-1fb3a4d903bf" providerId="ADAL" clId="{6ACCC94B-F370-49BB-9D16-03F1B4DA68DD}" dt="2023-05-24T14:50:59.312" v="2953" actId="26606"/>
          <ac:spMkLst>
            <pc:docMk/>
            <pc:sldMk cId="3598281662" sldId="278"/>
            <ac:spMk id="3" creationId="{FF870F60-80E8-49CB-ADF1-B92EED5AE26A}"/>
          </ac:spMkLst>
        </pc:spChg>
        <pc:spChg chg="del">
          <ac:chgData name="Steinunn Hrafnsdóttir - HI" userId="0935b93f-f43e-4751-be82-1fb3a4d903bf" providerId="ADAL" clId="{6ACCC94B-F370-49BB-9D16-03F1B4DA68DD}" dt="2023-05-24T14:50:59.312" v="2953" actId="26606"/>
          <ac:spMkLst>
            <pc:docMk/>
            <pc:sldMk cId="3598281662" sldId="278"/>
            <ac:spMk id="1037" creationId="{CF62D2A7-8207-488C-9F46-316BA81A16C8}"/>
          </ac:spMkLst>
        </pc:spChg>
        <pc:spChg chg="add">
          <ac:chgData name="Steinunn Hrafnsdóttir - HI" userId="0935b93f-f43e-4751-be82-1fb3a4d903bf" providerId="ADAL" clId="{6ACCC94B-F370-49BB-9D16-03F1B4DA68DD}" dt="2023-05-24T14:50:59.312" v="2953" actId="26606"/>
          <ac:spMkLst>
            <pc:docMk/>
            <pc:sldMk cId="3598281662" sldId="278"/>
            <ac:spMk id="1042" creationId="{743AA782-23D1-4521-8CAD-47662984AA08}"/>
          </ac:spMkLst>
        </pc:spChg>
        <pc:spChg chg="add">
          <ac:chgData name="Steinunn Hrafnsdóttir - HI" userId="0935b93f-f43e-4751-be82-1fb3a4d903bf" providerId="ADAL" clId="{6ACCC94B-F370-49BB-9D16-03F1B4DA68DD}" dt="2023-05-24T14:50:59.312" v="2953" actId="26606"/>
          <ac:spMkLst>
            <pc:docMk/>
            <pc:sldMk cId="3598281662" sldId="278"/>
            <ac:spMk id="1044" creationId="{650D18FE-0824-4A46-B22C-A86B52E5780A}"/>
          </ac:spMkLst>
        </pc:spChg>
        <pc:picChg chg="mod">
          <ac:chgData name="Steinunn Hrafnsdóttir - HI" userId="0935b93f-f43e-4751-be82-1fb3a4d903bf" providerId="ADAL" clId="{6ACCC94B-F370-49BB-9D16-03F1B4DA68DD}" dt="2023-05-24T14:50:59.312" v="2953" actId="26606"/>
          <ac:picMkLst>
            <pc:docMk/>
            <pc:sldMk cId="3598281662" sldId="278"/>
            <ac:picMk id="5" creationId="{9C9FB3D9-3037-4C47-B169-BAA7B59A36F6}"/>
          </ac:picMkLst>
        </pc:picChg>
      </pc:sldChg>
      <pc:sldChg chg="addSp modSp mod setBg">
        <pc:chgData name="Steinunn Hrafnsdóttir - HI" userId="0935b93f-f43e-4751-be82-1fb3a4d903bf" providerId="ADAL" clId="{6ACCC94B-F370-49BB-9D16-03F1B4DA68DD}" dt="2023-05-24T14:50:49.874" v="2952" actId="26606"/>
        <pc:sldMkLst>
          <pc:docMk/>
          <pc:sldMk cId="3901871124" sldId="281"/>
        </pc:sldMkLst>
        <pc:spChg chg="add">
          <ac:chgData name="Steinunn Hrafnsdóttir - HI" userId="0935b93f-f43e-4751-be82-1fb3a4d903bf" providerId="ADAL" clId="{6ACCC94B-F370-49BB-9D16-03F1B4DA68DD}" dt="2023-05-24T14:50:49.874" v="2952" actId="26606"/>
          <ac:spMkLst>
            <pc:docMk/>
            <pc:sldMk cId="3901871124" sldId="281"/>
            <ac:spMk id="13319" creationId="{2D2B266D-3625-4584-A5C3-7D3F672CFF30}"/>
          </ac:spMkLst>
        </pc:spChg>
        <pc:picChg chg="mod">
          <ac:chgData name="Steinunn Hrafnsdóttir - HI" userId="0935b93f-f43e-4751-be82-1fb3a4d903bf" providerId="ADAL" clId="{6ACCC94B-F370-49BB-9D16-03F1B4DA68DD}" dt="2023-05-24T14:50:49.874" v="2952" actId="26606"/>
          <ac:picMkLst>
            <pc:docMk/>
            <pc:sldMk cId="3901871124" sldId="281"/>
            <ac:picMk id="13314" creationId="{E6EF60AE-26CA-4398-AEA9-946CD7BE2D2C}"/>
          </ac:picMkLst>
        </pc:picChg>
      </pc:sldChg>
      <pc:sldChg chg="addSp modSp mod ord setBg">
        <pc:chgData name="Steinunn Hrafnsdóttir - HI" userId="0935b93f-f43e-4751-be82-1fb3a4d903bf" providerId="ADAL" clId="{6ACCC94B-F370-49BB-9D16-03F1B4DA68DD}" dt="2023-05-24T15:04:59.045" v="2961" actId="27636"/>
        <pc:sldMkLst>
          <pc:docMk/>
          <pc:sldMk cId="3701352047" sldId="282"/>
        </pc:sldMkLst>
        <pc:spChg chg="mod">
          <ac:chgData name="Steinunn Hrafnsdóttir - HI" userId="0935b93f-f43e-4751-be82-1fb3a4d903bf" providerId="ADAL" clId="{6ACCC94B-F370-49BB-9D16-03F1B4DA68DD}" dt="2023-05-24T15:04:59.045" v="2961" actId="27636"/>
          <ac:spMkLst>
            <pc:docMk/>
            <pc:sldMk cId="3701352047" sldId="282"/>
            <ac:spMk id="2" creationId="{98BA65A3-2C16-42E2-8440-90365F4CE568}"/>
          </ac:spMkLst>
        </pc:spChg>
        <pc:spChg chg="mod">
          <ac:chgData name="Steinunn Hrafnsdóttir - HI" userId="0935b93f-f43e-4751-be82-1fb3a4d903bf" providerId="ADAL" clId="{6ACCC94B-F370-49BB-9D16-03F1B4DA68DD}" dt="2023-05-24T14:49:45.879" v="2951" actId="26606"/>
          <ac:spMkLst>
            <pc:docMk/>
            <pc:sldMk cId="3701352047" sldId="282"/>
            <ac:spMk id="3" creationId="{2CD961B2-339A-4DF3-83B6-1D2DC765A9BE}"/>
          </ac:spMkLst>
        </pc:spChg>
        <pc:spChg chg="add">
          <ac:chgData name="Steinunn Hrafnsdóttir - HI" userId="0935b93f-f43e-4751-be82-1fb3a4d903bf" providerId="ADAL" clId="{6ACCC94B-F370-49BB-9D16-03F1B4DA68DD}" dt="2023-05-24T14:49:45.879" v="2951" actId="26606"/>
          <ac:spMkLst>
            <pc:docMk/>
            <pc:sldMk cId="3701352047" sldId="282"/>
            <ac:spMk id="11" creationId="{F12E7CC5-C78B-4EBD-9565-3FA00FAA6CF2}"/>
          </ac:spMkLst>
        </pc:spChg>
        <pc:spChg chg="add">
          <ac:chgData name="Steinunn Hrafnsdóttir - HI" userId="0935b93f-f43e-4751-be82-1fb3a4d903bf" providerId="ADAL" clId="{6ACCC94B-F370-49BB-9D16-03F1B4DA68DD}" dt="2023-05-24T14:49:45.879" v="2951" actId="26606"/>
          <ac:spMkLst>
            <pc:docMk/>
            <pc:sldMk cId="3701352047" sldId="282"/>
            <ac:spMk id="13" creationId="{3A4529A5-F675-429F-8044-01372BB13422}"/>
          </ac:spMkLst>
        </pc:spChg>
        <pc:spChg chg="add">
          <ac:chgData name="Steinunn Hrafnsdóttir - HI" userId="0935b93f-f43e-4751-be82-1fb3a4d903bf" providerId="ADAL" clId="{6ACCC94B-F370-49BB-9D16-03F1B4DA68DD}" dt="2023-05-24T14:49:45.879" v="2951" actId="26606"/>
          <ac:spMkLst>
            <pc:docMk/>
            <pc:sldMk cId="3701352047" sldId="282"/>
            <ac:spMk id="15" creationId="{63DAB858-5A0C-4AFF-AAC6-705EDF8DB733}"/>
          </ac:spMkLst>
        </pc:spChg>
        <pc:picChg chg="mod ord">
          <ac:chgData name="Steinunn Hrafnsdóttir - HI" userId="0935b93f-f43e-4751-be82-1fb3a4d903bf" providerId="ADAL" clId="{6ACCC94B-F370-49BB-9D16-03F1B4DA68DD}" dt="2023-05-24T14:49:45.879" v="2951" actId="26606"/>
          <ac:picMkLst>
            <pc:docMk/>
            <pc:sldMk cId="3701352047" sldId="282"/>
            <ac:picMk id="6" creationId="{7B3CC8A8-2469-46DF-8657-BFED101D3C85}"/>
          </ac:picMkLst>
        </pc:picChg>
      </pc:sldChg>
      <pc:sldChg chg="addSp delSp modSp mod ord modNotesTx">
        <pc:chgData name="Steinunn Hrafnsdóttir - HI" userId="0935b93f-f43e-4751-be82-1fb3a4d903bf" providerId="ADAL" clId="{6ACCC94B-F370-49BB-9D16-03F1B4DA68DD}" dt="2023-05-25T21:45:56.288" v="3108" actId="20577"/>
        <pc:sldMkLst>
          <pc:docMk/>
          <pc:sldMk cId="3080152512" sldId="285"/>
        </pc:sldMkLst>
        <pc:spChg chg="mod">
          <ac:chgData name="Steinunn Hrafnsdóttir - HI" userId="0935b93f-f43e-4751-be82-1fb3a4d903bf" providerId="ADAL" clId="{6ACCC94B-F370-49BB-9D16-03F1B4DA68DD}" dt="2023-05-25T20:45:32.484" v="3002" actId="122"/>
          <ac:spMkLst>
            <pc:docMk/>
            <pc:sldMk cId="3080152512" sldId="285"/>
            <ac:spMk id="2" creationId="{150221D3-7A4A-4F3B-AF0E-5BB8C49734A1}"/>
          </ac:spMkLst>
        </pc:spChg>
        <pc:spChg chg="mod">
          <ac:chgData name="Steinunn Hrafnsdóttir - HI" userId="0935b93f-f43e-4751-be82-1fb3a4d903bf" providerId="ADAL" clId="{6ACCC94B-F370-49BB-9D16-03F1B4DA68DD}" dt="2023-05-25T21:45:56.288" v="3108" actId="20577"/>
          <ac:spMkLst>
            <pc:docMk/>
            <pc:sldMk cId="3080152512" sldId="285"/>
            <ac:spMk id="3" creationId="{07DCD21B-65A0-4BD2-BAF6-12AD1D592F23}"/>
          </ac:spMkLst>
        </pc:spChg>
        <pc:spChg chg="del">
          <ac:chgData name="Steinunn Hrafnsdóttir - HI" userId="0935b93f-f43e-4751-be82-1fb3a4d903bf" providerId="ADAL" clId="{6ACCC94B-F370-49BB-9D16-03F1B4DA68DD}" dt="2023-05-24T14:47:00.522" v="2945" actId="26606"/>
          <ac:spMkLst>
            <pc:docMk/>
            <pc:sldMk cId="3080152512" sldId="285"/>
            <ac:spMk id="30" creationId="{5D13CC36-B950-4F02-9BAF-9A7EB267398C}"/>
          </ac:spMkLst>
        </pc:spChg>
        <pc:spChg chg="del">
          <ac:chgData name="Steinunn Hrafnsdóttir - HI" userId="0935b93f-f43e-4751-be82-1fb3a4d903bf" providerId="ADAL" clId="{6ACCC94B-F370-49BB-9D16-03F1B4DA68DD}" dt="2023-05-24T14:47:00.522" v="2945" actId="26606"/>
          <ac:spMkLst>
            <pc:docMk/>
            <pc:sldMk cId="3080152512" sldId="285"/>
            <ac:spMk id="32" creationId="{D1BDED99-B35B-4FEE-A274-8E8DB6FEEECF}"/>
          </ac:spMkLst>
        </pc:spChg>
        <pc:spChg chg="add">
          <ac:chgData name="Steinunn Hrafnsdóttir - HI" userId="0935b93f-f43e-4751-be82-1fb3a4d903bf" providerId="ADAL" clId="{6ACCC94B-F370-49BB-9D16-03F1B4DA68DD}" dt="2023-05-24T14:47:00.522" v="2945" actId="26606"/>
          <ac:spMkLst>
            <pc:docMk/>
            <pc:sldMk cId="3080152512" sldId="285"/>
            <ac:spMk id="37" creationId="{2C61293E-6EBE-43EF-A52C-9BEBFD7679D4}"/>
          </ac:spMkLst>
        </pc:spChg>
        <pc:spChg chg="add">
          <ac:chgData name="Steinunn Hrafnsdóttir - HI" userId="0935b93f-f43e-4751-be82-1fb3a4d903bf" providerId="ADAL" clId="{6ACCC94B-F370-49BB-9D16-03F1B4DA68DD}" dt="2023-05-24T14:47:00.522" v="2945" actId="26606"/>
          <ac:spMkLst>
            <pc:docMk/>
            <pc:sldMk cId="3080152512" sldId="285"/>
            <ac:spMk id="39" creationId="{21540236-BFD5-4A9D-8840-4703E7F76825}"/>
          </ac:spMkLst>
        </pc:spChg>
        <pc:picChg chg="mod ord">
          <ac:chgData name="Steinunn Hrafnsdóttir - HI" userId="0935b93f-f43e-4751-be82-1fb3a4d903bf" providerId="ADAL" clId="{6ACCC94B-F370-49BB-9D16-03F1B4DA68DD}" dt="2023-05-24T14:47:00.522" v="2945" actId="26606"/>
          <ac:picMkLst>
            <pc:docMk/>
            <pc:sldMk cId="3080152512" sldId="285"/>
            <ac:picMk id="26" creationId="{6F034A2B-E47A-34C9-850A-96AA86787FD7}"/>
          </ac:picMkLst>
        </pc:picChg>
      </pc:sldChg>
      <pc:sldChg chg="addSp modSp mod ord setBg modNotesTx">
        <pc:chgData name="Steinunn Hrafnsdóttir - HI" userId="0935b93f-f43e-4751-be82-1fb3a4d903bf" providerId="ADAL" clId="{6ACCC94B-F370-49BB-9D16-03F1B4DA68DD}" dt="2023-05-25T21:43:52.195" v="3003"/>
        <pc:sldMkLst>
          <pc:docMk/>
          <pc:sldMk cId="413811868" sldId="286"/>
        </pc:sldMkLst>
        <pc:spChg chg="mod">
          <ac:chgData name="Steinunn Hrafnsdóttir - HI" userId="0935b93f-f43e-4751-be82-1fb3a4d903bf" providerId="ADAL" clId="{6ACCC94B-F370-49BB-9D16-03F1B4DA68DD}" dt="2023-05-24T14:47:20.401" v="2947" actId="26606"/>
          <ac:spMkLst>
            <pc:docMk/>
            <pc:sldMk cId="413811868" sldId="286"/>
            <ac:spMk id="2" creationId="{F0A8C9AC-39CE-42E1-AC3E-2EC186703A87}"/>
          </ac:spMkLst>
        </pc:spChg>
        <pc:spChg chg="add">
          <ac:chgData name="Steinunn Hrafnsdóttir - HI" userId="0935b93f-f43e-4751-be82-1fb3a4d903bf" providerId="ADAL" clId="{6ACCC94B-F370-49BB-9D16-03F1B4DA68DD}" dt="2023-05-24T14:47:20.401" v="2947" actId="26606"/>
          <ac:spMkLst>
            <pc:docMk/>
            <pc:sldMk cId="413811868" sldId="286"/>
            <ac:spMk id="12" creationId="{BACC6370-2D7E-4714-9D71-7542949D7D5D}"/>
          </ac:spMkLst>
        </pc:spChg>
        <pc:spChg chg="add">
          <ac:chgData name="Steinunn Hrafnsdóttir - HI" userId="0935b93f-f43e-4751-be82-1fb3a4d903bf" providerId="ADAL" clId="{6ACCC94B-F370-49BB-9D16-03F1B4DA68DD}" dt="2023-05-24T14:47:20.401" v="2947" actId="26606"/>
          <ac:spMkLst>
            <pc:docMk/>
            <pc:sldMk cId="413811868" sldId="286"/>
            <ac:spMk id="14" creationId="{F68B3F68-107C-434F-AA38-110D5EA91B85}"/>
          </ac:spMkLst>
        </pc:spChg>
        <pc:spChg chg="add">
          <ac:chgData name="Steinunn Hrafnsdóttir - HI" userId="0935b93f-f43e-4751-be82-1fb3a4d903bf" providerId="ADAL" clId="{6ACCC94B-F370-49BB-9D16-03F1B4DA68DD}" dt="2023-05-24T14:47:20.401" v="2947" actId="26606"/>
          <ac:spMkLst>
            <pc:docMk/>
            <pc:sldMk cId="413811868" sldId="286"/>
            <ac:spMk id="16" creationId="{AAD0DBB9-1A4B-4391-81D4-CB19F9AB918A}"/>
          </ac:spMkLst>
        </pc:spChg>
        <pc:spChg chg="add">
          <ac:chgData name="Steinunn Hrafnsdóttir - HI" userId="0935b93f-f43e-4751-be82-1fb3a4d903bf" providerId="ADAL" clId="{6ACCC94B-F370-49BB-9D16-03F1B4DA68DD}" dt="2023-05-24T14:47:20.401" v="2947" actId="26606"/>
          <ac:spMkLst>
            <pc:docMk/>
            <pc:sldMk cId="413811868" sldId="286"/>
            <ac:spMk id="18" creationId="{063BBA22-50EA-4C4D-BE05-F1CE4E63AA56}"/>
          </ac:spMkLst>
        </pc:spChg>
        <pc:graphicFrameChg chg="mod modGraphic">
          <ac:chgData name="Steinunn Hrafnsdóttir - HI" userId="0935b93f-f43e-4751-be82-1fb3a4d903bf" providerId="ADAL" clId="{6ACCC94B-F370-49BB-9D16-03F1B4DA68DD}" dt="2023-05-24T14:47:20.401" v="2947" actId="26606"/>
          <ac:graphicFrameMkLst>
            <pc:docMk/>
            <pc:sldMk cId="413811868" sldId="286"/>
            <ac:graphicFrameMk id="7" creationId="{9BB7224A-5812-3B8A-6DD8-74C6C93B46DC}"/>
          </ac:graphicFrameMkLst>
        </pc:graphicFrameChg>
      </pc:sldChg>
      <pc:sldChg chg="new del">
        <pc:chgData name="Steinunn Hrafnsdóttir - HI" userId="0935b93f-f43e-4751-be82-1fb3a4d903bf" providerId="ADAL" clId="{6ACCC94B-F370-49BB-9D16-03F1B4DA68DD}" dt="2023-05-24T12:14:04.403" v="7" actId="2696"/>
        <pc:sldMkLst>
          <pc:docMk/>
          <pc:sldMk cId="3014511896" sldId="287"/>
        </pc:sldMkLst>
      </pc:sldChg>
      <pc:sldChg chg="addSp delSp modSp new mod setBg">
        <pc:chgData name="Steinunn Hrafnsdóttir - HI" userId="0935b93f-f43e-4751-be82-1fb3a4d903bf" providerId="ADAL" clId="{6ACCC94B-F370-49BB-9D16-03F1B4DA68DD}" dt="2023-05-24T14:48:08.712" v="2950" actId="26606"/>
        <pc:sldMkLst>
          <pc:docMk/>
          <pc:sldMk cId="4263789509" sldId="287"/>
        </pc:sldMkLst>
        <pc:spChg chg="mod">
          <ac:chgData name="Steinunn Hrafnsdóttir - HI" userId="0935b93f-f43e-4751-be82-1fb3a4d903bf" providerId="ADAL" clId="{6ACCC94B-F370-49BB-9D16-03F1B4DA68DD}" dt="2023-05-24T14:48:08.712" v="2950" actId="26606"/>
          <ac:spMkLst>
            <pc:docMk/>
            <pc:sldMk cId="4263789509" sldId="287"/>
            <ac:spMk id="2" creationId="{5FE3CB0D-A4AD-4BB9-B0DB-E2C4C68C5131}"/>
          </ac:spMkLst>
        </pc:spChg>
        <pc:spChg chg="mod">
          <ac:chgData name="Steinunn Hrafnsdóttir - HI" userId="0935b93f-f43e-4751-be82-1fb3a4d903bf" providerId="ADAL" clId="{6ACCC94B-F370-49BB-9D16-03F1B4DA68DD}" dt="2023-05-24T14:48:08.712" v="2950" actId="26606"/>
          <ac:spMkLst>
            <pc:docMk/>
            <pc:sldMk cId="4263789509" sldId="287"/>
            <ac:spMk id="3" creationId="{065AD72D-7F21-41D2-A8A0-0606CB4B5287}"/>
          </ac:spMkLst>
        </pc:spChg>
        <pc:spChg chg="add">
          <ac:chgData name="Steinunn Hrafnsdóttir - HI" userId="0935b93f-f43e-4751-be82-1fb3a4d903bf" providerId="ADAL" clId="{6ACCC94B-F370-49BB-9D16-03F1B4DA68DD}" dt="2023-05-24T14:48:08.712" v="2950" actId="26606"/>
          <ac:spMkLst>
            <pc:docMk/>
            <pc:sldMk cId="4263789509" sldId="287"/>
            <ac:spMk id="8" creationId="{C05CBC3C-2E5A-4839-8B9B-2E5A6ADF0F58}"/>
          </ac:spMkLst>
        </pc:spChg>
        <pc:spChg chg="add del">
          <ac:chgData name="Steinunn Hrafnsdóttir - HI" userId="0935b93f-f43e-4751-be82-1fb3a4d903bf" providerId="ADAL" clId="{6ACCC94B-F370-49BB-9D16-03F1B4DA68DD}" dt="2023-05-24T14:48:08.711" v="2949" actId="26606"/>
          <ac:spMkLst>
            <pc:docMk/>
            <pc:sldMk cId="4263789509" sldId="287"/>
            <ac:spMk id="9" creationId="{F13C74B1-5B17-4795-BED0-7140497B445A}"/>
          </ac:spMkLst>
        </pc:spChg>
        <pc:spChg chg="add">
          <ac:chgData name="Steinunn Hrafnsdóttir - HI" userId="0935b93f-f43e-4751-be82-1fb3a4d903bf" providerId="ADAL" clId="{6ACCC94B-F370-49BB-9D16-03F1B4DA68DD}" dt="2023-05-24T14:48:08.712" v="2950" actId="26606"/>
          <ac:spMkLst>
            <pc:docMk/>
            <pc:sldMk cId="4263789509" sldId="287"/>
            <ac:spMk id="10" creationId="{827FF362-FC97-4BF5-949B-D4ADFA26E457}"/>
          </ac:spMkLst>
        </pc:spChg>
        <pc:spChg chg="add del">
          <ac:chgData name="Steinunn Hrafnsdóttir - HI" userId="0935b93f-f43e-4751-be82-1fb3a4d903bf" providerId="ADAL" clId="{6ACCC94B-F370-49BB-9D16-03F1B4DA68DD}" dt="2023-05-24T14:48:08.711" v="2949" actId="26606"/>
          <ac:spMkLst>
            <pc:docMk/>
            <pc:sldMk cId="4263789509" sldId="287"/>
            <ac:spMk id="11" creationId="{D4974D33-8DC5-464E-8C6D-BE58F0669C17}"/>
          </ac:spMkLst>
        </pc:spChg>
        <pc:picChg chg="add del">
          <ac:chgData name="Steinunn Hrafnsdóttir - HI" userId="0935b93f-f43e-4751-be82-1fb3a4d903bf" providerId="ADAL" clId="{6ACCC94B-F370-49BB-9D16-03F1B4DA68DD}" dt="2023-05-24T14:48:08.711" v="2949" actId="26606"/>
          <ac:picMkLst>
            <pc:docMk/>
            <pc:sldMk cId="4263789509" sldId="287"/>
            <ac:picMk id="5" creationId="{38688E17-7459-4537-B755-3A8E2C20B604}"/>
          </ac:picMkLst>
        </pc:picChg>
      </pc:sldChg>
      <pc:sldChg chg="addSp modSp new mod ord setBg">
        <pc:chgData name="Steinunn Hrafnsdóttir - HI" userId="0935b93f-f43e-4751-be82-1fb3a4d903bf" providerId="ADAL" clId="{6ACCC94B-F370-49BB-9D16-03F1B4DA68DD}" dt="2023-05-25T11:55:04.088" v="2963" actId="20577"/>
        <pc:sldMkLst>
          <pc:docMk/>
          <pc:sldMk cId="3255064616" sldId="288"/>
        </pc:sldMkLst>
        <pc:spChg chg="mod">
          <ac:chgData name="Steinunn Hrafnsdóttir - HI" userId="0935b93f-f43e-4751-be82-1fb3a4d903bf" providerId="ADAL" clId="{6ACCC94B-F370-49BB-9D16-03F1B4DA68DD}" dt="2023-05-24T14:47:11.514" v="2946" actId="26606"/>
          <ac:spMkLst>
            <pc:docMk/>
            <pc:sldMk cId="3255064616" sldId="288"/>
            <ac:spMk id="2" creationId="{51F32F41-66DD-454F-8737-F3865F5CA169}"/>
          </ac:spMkLst>
        </pc:spChg>
        <pc:spChg chg="mod">
          <ac:chgData name="Steinunn Hrafnsdóttir - HI" userId="0935b93f-f43e-4751-be82-1fb3a4d903bf" providerId="ADAL" clId="{6ACCC94B-F370-49BB-9D16-03F1B4DA68DD}" dt="2023-05-25T11:55:04.088" v="2963" actId="20577"/>
          <ac:spMkLst>
            <pc:docMk/>
            <pc:sldMk cId="3255064616" sldId="288"/>
            <ac:spMk id="3" creationId="{808A65B8-B5C6-483F-87F3-D5E6DB780ABB}"/>
          </ac:spMkLst>
        </pc:spChg>
        <pc:spChg chg="add">
          <ac:chgData name="Steinunn Hrafnsdóttir - HI" userId="0935b93f-f43e-4751-be82-1fb3a4d903bf" providerId="ADAL" clId="{6ACCC94B-F370-49BB-9D16-03F1B4DA68DD}" dt="2023-05-24T14:47:11.514" v="2946" actId="26606"/>
          <ac:spMkLst>
            <pc:docMk/>
            <pc:sldMk cId="3255064616" sldId="288"/>
            <ac:spMk id="9" creationId="{F13C74B1-5B17-4795-BED0-7140497B445A}"/>
          </ac:spMkLst>
        </pc:spChg>
        <pc:spChg chg="add">
          <ac:chgData name="Steinunn Hrafnsdóttir - HI" userId="0935b93f-f43e-4751-be82-1fb3a4d903bf" providerId="ADAL" clId="{6ACCC94B-F370-49BB-9D16-03F1B4DA68DD}" dt="2023-05-24T14:47:11.514" v="2946" actId="26606"/>
          <ac:spMkLst>
            <pc:docMk/>
            <pc:sldMk cId="3255064616" sldId="288"/>
            <ac:spMk id="11" creationId="{D4974D33-8DC5-464E-8C6D-BE58F0669C17}"/>
          </ac:spMkLst>
        </pc:spChg>
        <pc:picChg chg="add">
          <ac:chgData name="Steinunn Hrafnsdóttir - HI" userId="0935b93f-f43e-4751-be82-1fb3a4d903bf" providerId="ADAL" clId="{6ACCC94B-F370-49BB-9D16-03F1B4DA68DD}" dt="2023-05-24T14:47:11.514" v="2946" actId="26606"/>
          <ac:picMkLst>
            <pc:docMk/>
            <pc:sldMk cId="3255064616" sldId="288"/>
            <ac:picMk id="5" creationId="{7B5FCF12-CE10-9FCB-FC61-D536C6AA2288}"/>
          </ac:picMkLst>
        </pc:picChg>
      </pc:sldChg>
      <pc:sldChg chg="addSp delSp modSp new mod ord setBg modNotesTx">
        <pc:chgData name="Steinunn Hrafnsdóttir - HI" userId="0935b93f-f43e-4751-be82-1fb3a4d903bf" providerId="ADAL" clId="{6ACCC94B-F370-49BB-9D16-03F1B4DA68DD}" dt="2023-05-25T12:04:04.574" v="2977"/>
        <pc:sldMkLst>
          <pc:docMk/>
          <pc:sldMk cId="25120107" sldId="289"/>
        </pc:sldMkLst>
        <pc:spChg chg="mod">
          <ac:chgData name="Steinunn Hrafnsdóttir - HI" userId="0935b93f-f43e-4751-be82-1fb3a4d903bf" providerId="ADAL" clId="{6ACCC94B-F370-49BB-9D16-03F1B4DA68DD}" dt="2023-05-25T11:59:30.417" v="2974" actId="27636"/>
          <ac:spMkLst>
            <pc:docMk/>
            <pc:sldMk cId="25120107" sldId="289"/>
            <ac:spMk id="2" creationId="{5279D707-3F26-41B9-8863-721D312A8221}"/>
          </ac:spMkLst>
        </pc:spChg>
        <pc:spChg chg="del">
          <ac:chgData name="Steinunn Hrafnsdóttir - HI" userId="0935b93f-f43e-4751-be82-1fb3a4d903bf" providerId="ADAL" clId="{6ACCC94B-F370-49BB-9D16-03F1B4DA68DD}" dt="2023-05-24T14:06:22.396" v="2899"/>
          <ac:spMkLst>
            <pc:docMk/>
            <pc:sldMk cId="25120107" sldId="289"/>
            <ac:spMk id="3" creationId="{2CA4584B-932F-4544-BBA9-FE37BCB974C3}"/>
          </ac:spMkLst>
        </pc:spChg>
        <pc:spChg chg="del">
          <ac:chgData name="Steinunn Hrafnsdóttir - HI" userId="0935b93f-f43e-4751-be82-1fb3a4d903bf" providerId="ADAL" clId="{6ACCC94B-F370-49BB-9D16-03F1B4DA68DD}" dt="2023-05-24T14:07:27.813" v="2936"/>
          <ac:spMkLst>
            <pc:docMk/>
            <pc:sldMk cId="25120107" sldId="289"/>
            <ac:spMk id="4" creationId="{49F04C3A-84D1-4719-9D38-461D3E85E88A}"/>
          </ac:spMkLst>
        </pc:spChg>
        <pc:spChg chg="add del">
          <ac:chgData name="Steinunn Hrafnsdóttir - HI" userId="0935b93f-f43e-4751-be82-1fb3a4d903bf" providerId="ADAL" clId="{6ACCC94B-F370-49BB-9D16-03F1B4DA68DD}" dt="2023-05-24T14:52:14.583" v="2958" actId="26606"/>
          <ac:spMkLst>
            <pc:docMk/>
            <pc:sldMk cId="25120107" sldId="289"/>
            <ac:spMk id="15" creationId="{022BDE4A-8A20-4A69-9C5A-581C82036A4D}"/>
          </ac:spMkLst>
        </pc:spChg>
        <pc:spChg chg="add">
          <ac:chgData name="Steinunn Hrafnsdóttir - HI" userId="0935b93f-f43e-4751-be82-1fb3a4d903bf" providerId="ADAL" clId="{6ACCC94B-F370-49BB-9D16-03F1B4DA68DD}" dt="2023-05-24T14:52:14.583" v="2958" actId="26606"/>
          <ac:spMkLst>
            <pc:docMk/>
            <pc:sldMk cId="25120107" sldId="289"/>
            <ac:spMk id="20" creationId="{C4879EFC-8E62-4E00-973C-C45EE9EC676D}"/>
          </ac:spMkLst>
        </pc:spChg>
        <pc:spChg chg="add">
          <ac:chgData name="Steinunn Hrafnsdóttir - HI" userId="0935b93f-f43e-4751-be82-1fb3a4d903bf" providerId="ADAL" clId="{6ACCC94B-F370-49BB-9D16-03F1B4DA68DD}" dt="2023-05-24T14:52:14.583" v="2958" actId="26606"/>
          <ac:spMkLst>
            <pc:docMk/>
            <pc:sldMk cId="25120107" sldId="289"/>
            <ac:spMk id="22" creationId="{D6A9C53F-5F90-40A5-8C85-5412D39C8C68}"/>
          </ac:spMkLst>
        </pc:spChg>
        <pc:picChg chg="add mod ord">
          <ac:chgData name="Steinunn Hrafnsdóttir - HI" userId="0935b93f-f43e-4751-be82-1fb3a4d903bf" providerId="ADAL" clId="{6ACCC94B-F370-49BB-9D16-03F1B4DA68DD}" dt="2023-05-24T14:52:14.583" v="2958" actId="26606"/>
          <ac:picMkLst>
            <pc:docMk/>
            <pc:sldMk cId="25120107" sldId="289"/>
            <ac:picMk id="8" creationId="{942D21C8-793A-49E8-9FA8-9C66B529C324}"/>
          </ac:picMkLst>
        </pc:picChg>
        <pc:picChg chg="add mod">
          <ac:chgData name="Steinunn Hrafnsdóttir - HI" userId="0935b93f-f43e-4751-be82-1fb3a4d903bf" providerId="ADAL" clId="{6ACCC94B-F370-49BB-9D16-03F1B4DA68DD}" dt="2023-05-24T14:52:14.583" v="2958" actId="26606"/>
          <ac:picMkLst>
            <pc:docMk/>
            <pc:sldMk cId="25120107" sldId="289"/>
            <ac:picMk id="10" creationId="{AB5DB339-21E3-4568-959B-F691ACBC8CD0}"/>
          </ac:picMkLst>
        </pc:picChg>
      </pc:sldChg>
    </pc:docChg>
  </pc:docChgLst>
  <pc:docChgLst>
    <pc:chgData name="Steinunn Hrafnsdóttir - HI" userId="0935b93f-f43e-4751-be82-1fb3a4d903bf" providerId="ADAL" clId="{176D593D-9B5C-4E8A-85D8-B56A9AF5B247}"/>
    <pc:docChg chg="modSld sldOrd">
      <pc:chgData name="Steinunn Hrafnsdóttir - HI" userId="0935b93f-f43e-4751-be82-1fb3a4d903bf" providerId="ADAL" clId="{176D593D-9B5C-4E8A-85D8-B56A9AF5B247}" dt="2023-08-14T11:10:19.611" v="3"/>
      <pc:docMkLst>
        <pc:docMk/>
      </pc:docMkLst>
      <pc:sldChg chg="modSp mod ord">
        <pc:chgData name="Steinunn Hrafnsdóttir - HI" userId="0935b93f-f43e-4751-be82-1fb3a4d903bf" providerId="ADAL" clId="{176D593D-9B5C-4E8A-85D8-B56A9AF5B247}" dt="2023-08-14T11:10:19.611" v="3"/>
        <pc:sldMkLst>
          <pc:docMk/>
          <pc:sldMk cId="0" sldId="265"/>
        </pc:sldMkLst>
        <pc:spChg chg="mod">
          <ac:chgData name="Steinunn Hrafnsdóttir - HI" userId="0935b93f-f43e-4751-be82-1fb3a4d903bf" providerId="ADAL" clId="{176D593D-9B5C-4E8A-85D8-B56A9AF5B247}" dt="2023-08-11T12:25:24.264" v="0" actId="20577"/>
          <ac:spMkLst>
            <pc:docMk/>
            <pc:sldMk cId="0" sldId="265"/>
            <ac:spMk id="153" creationId="{00000000-0000-0000-0000-000000000000}"/>
          </ac:spMkLst>
        </pc:spChg>
      </pc:sldChg>
      <pc:sldChg chg="modSp mod">
        <pc:chgData name="Steinunn Hrafnsdóttir - HI" userId="0935b93f-f43e-4751-be82-1fb3a4d903bf" providerId="ADAL" clId="{176D593D-9B5C-4E8A-85D8-B56A9AF5B247}" dt="2023-08-14T10:43:22.280" v="1" actId="20577"/>
        <pc:sldMkLst>
          <pc:docMk/>
          <pc:sldMk cId="3255064616" sldId="288"/>
        </pc:sldMkLst>
        <pc:spChg chg="mod">
          <ac:chgData name="Steinunn Hrafnsdóttir - HI" userId="0935b93f-f43e-4751-be82-1fb3a4d903bf" providerId="ADAL" clId="{176D593D-9B5C-4E8A-85D8-B56A9AF5B247}" dt="2023-08-14T10:43:22.280" v="1" actId="20577"/>
          <ac:spMkLst>
            <pc:docMk/>
            <pc:sldMk cId="3255064616" sldId="288"/>
            <ac:spMk id="3" creationId="{808A65B8-B5C6-483F-87F3-D5E6DB780AB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3B922-A723-47B7-A591-879FEFF785DD}"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FDCB7FD-3D47-4DCC-93DD-F2464C25C904}">
      <dgm:prSet/>
      <dgm:spPr/>
      <dgm:t>
        <a:bodyPr/>
        <a:lstStyle/>
        <a:p>
          <a:pPr>
            <a:lnSpc>
              <a:spcPct val="100000"/>
            </a:lnSpc>
            <a:defRPr cap="all"/>
          </a:pPr>
          <a:r>
            <a:rPr lang="en-US" b="0" i="0"/>
            <a:t>At the end of the course, the student should:</a:t>
          </a:r>
          <a:endParaRPr lang="en-US"/>
        </a:p>
      </dgm:t>
    </dgm:pt>
    <dgm:pt modelId="{A30A0FCC-69CF-44D9-B264-615254B414A9}" type="parTrans" cxnId="{5623357F-9367-41EF-99A1-D042641F8BA7}">
      <dgm:prSet/>
      <dgm:spPr/>
      <dgm:t>
        <a:bodyPr/>
        <a:lstStyle/>
        <a:p>
          <a:endParaRPr lang="en-US"/>
        </a:p>
      </dgm:t>
    </dgm:pt>
    <dgm:pt modelId="{7AA0FBA8-2178-4B3E-9FEA-A957B3033C29}" type="sibTrans" cxnId="{5623357F-9367-41EF-99A1-D042641F8BA7}">
      <dgm:prSet/>
      <dgm:spPr/>
      <dgm:t>
        <a:bodyPr/>
        <a:lstStyle/>
        <a:p>
          <a:endParaRPr lang="en-US"/>
        </a:p>
      </dgm:t>
    </dgm:pt>
    <dgm:pt modelId="{A9A96DC5-F615-40CC-B52A-6A19ED9458F2}">
      <dgm:prSet/>
      <dgm:spPr/>
      <dgm:t>
        <a:bodyPr/>
        <a:lstStyle/>
        <a:p>
          <a:pPr>
            <a:lnSpc>
              <a:spcPct val="100000"/>
            </a:lnSpc>
            <a:defRPr cap="all"/>
          </a:pPr>
          <a:r>
            <a:rPr lang="en-US" b="0" i="0"/>
            <a:t>Be able to demonstrate an understanding of teamwork ideology and what constitutes social innovation in welfare services</a:t>
          </a:r>
          <a:endParaRPr lang="en-US"/>
        </a:p>
      </dgm:t>
    </dgm:pt>
    <dgm:pt modelId="{88560266-6AF5-43B9-8FB0-0CC7CED41D80}" type="parTrans" cxnId="{D70237CB-8FA3-40D8-B53B-658CA782E809}">
      <dgm:prSet/>
      <dgm:spPr/>
      <dgm:t>
        <a:bodyPr/>
        <a:lstStyle/>
        <a:p>
          <a:endParaRPr lang="en-US"/>
        </a:p>
      </dgm:t>
    </dgm:pt>
    <dgm:pt modelId="{15EEDB93-E9FE-468C-9FE9-FDF8C01520BE}" type="sibTrans" cxnId="{D70237CB-8FA3-40D8-B53B-658CA782E809}">
      <dgm:prSet/>
      <dgm:spPr/>
      <dgm:t>
        <a:bodyPr/>
        <a:lstStyle/>
        <a:p>
          <a:endParaRPr lang="en-US"/>
        </a:p>
      </dgm:t>
    </dgm:pt>
    <dgm:pt modelId="{1F6A7A81-28E0-4CC0-9F24-68B1000A69A8}">
      <dgm:prSet/>
      <dgm:spPr/>
      <dgm:t>
        <a:bodyPr/>
        <a:lstStyle/>
        <a:p>
          <a:pPr>
            <a:lnSpc>
              <a:spcPct val="100000"/>
            </a:lnSpc>
            <a:defRPr cap="all"/>
          </a:pPr>
          <a:r>
            <a:rPr lang="en-US" b="0" i="0"/>
            <a:t>Be able to use teamwork methods to achieve a defined goal</a:t>
          </a:r>
          <a:endParaRPr lang="en-US"/>
        </a:p>
      </dgm:t>
    </dgm:pt>
    <dgm:pt modelId="{E282C432-90D0-4C6F-A965-0DBAFBD57587}" type="parTrans" cxnId="{712001FB-B1A4-4C93-B349-27C4E616F2FF}">
      <dgm:prSet/>
      <dgm:spPr/>
      <dgm:t>
        <a:bodyPr/>
        <a:lstStyle/>
        <a:p>
          <a:endParaRPr lang="en-US"/>
        </a:p>
      </dgm:t>
    </dgm:pt>
    <dgm:pt modelId="{88C93959-DD97-44CA-BACB-CD44F96D3019}" type="sibTrans" cxnId="{712001FB-B1A4-4C93-B349-27C4E616F2FF}">
      <dgm:prSet/>
      <dgm:spPr/>
      <dgm:t>
        <a:bodyPr/>
        <a:lstStyle/>
        <a:p>
          <a:endParaRPr lang="en-US"/>
        </a:p>
      </dgm:t>
    </dgm:pt>
    <dgm:pt modelId="{8828A334-E42E-4204-BFA7-EFDA678E9040}">
      <dgm:prSet/>
      <dgm:spPr/>
      <dgm:t>
        <a:bodyPr/>
        <a:lstStyle/>
        <a:p>
          <a:pPr>
            <a:lnSpc>
              <a:spcPct val="100000"/>
            </a:lnSpc>
            <a:defRPr cap="all"/>
          </a:pPr>
          <a:r>
            <a:rPr lang="en-US" b="0" i="0"/>
            <a:t>Be able to identify their strengths and weaknesses</a:t>
          </a:r>
          <a:endParaRPr lang="en-US"/>
        </a:p>
      </dgm:t>
    </dgm:pt>
    <dgm:pt modelId="{FAF01661-0B8D-4509-913F-E8836BAE2FF7}" type="parTrans" cxnId="{052E6932-1A79-40BD-9F4A-3830D13BBA9D}">
      <dgm:prSet/>
      <dgm:spPr/>
      <dgm:t>
        <a:bodyPr/>
        <a:lstStyle/>
        <a:p>
          <a:endParaRPr lang="en-US"/>
        </a:p>
      </dgm:t>
    </dgm:pt>
    <dgm:pt modelId="{4F617A6F-7B96-4254-B8FE-1E1235D81F48}" type="sibTrans" cxnId="{052E6932-1A79-40BD-9F4A-3830D13BBA9D}">
      <dgm:prSet/>
      <dgm:spPr/>
      <dgm:t>
        <a:bodyPr/>
        <a:lstStyle/>
        <a:p>
          <a:endParaRPr lang="en-US"/>
        </a:p>
      </dgm:t>
    </dgm:pt>
    <dgm:pt modelId="{3F119B4F-AFE2-429E-9025-8CA7A9322F1E}">
      <dgm:prSet/>
      <dgm:spPr/>
      <dgm:t>
        <a:bodyPr/>
        <a:lstStyle/>
        <a:p>
          <a:pPr>
            <a:lnSpc>
              <a:spcPct val="100000"/>
            </a:lnSpc>
            <a:defRPr cap="all"/>
          </a:pPr>
          <a:r>
            <a:rPr lang="en-US" b="0" i="0"/>
            <a:t>Be able to demonstrate the ability to utilize feedback from students and teachers for increased performance</a:t>
          </a:r>
          <a:endParaRPr lang="en-US"/>
        </a:p>
      </dgm:t>
    </dgm:pt>
    <dgm:pt modelId="{2BC6DC2D-8E09-4C9A-A929-E344F69ABB9B}" type="parTrans" cxnId="{8C7D4356-70C7-4390-8FA2-DD1F316F3571}">
      <dgm:prSet/>
      <dgm:spPr/>
      <dgm:t>
        <a:bodyPr/>
        <a:lstStyle/>
        <a:p>
          <a:endParaRPr lang="en-US"/>
        </a:p>
      </dgm:t>
    </dgm:pt>
    <dgm:pt modelId="{EC82E9F8-4BE4-444C-A841-639CE2D62B9E}" type="sibTrans" cxnId="{8C7D4356-70C7-4390-8FA2-DD1F316F3571}">
      <dgm:prSet/>
      <dgm:spPr/>
      <dgm:t>
        <a:bodyPr/>
        <a:lstStyle/>
        <a:p>
          <a:endParaRPr lang="en-US"/>
        </a:p>
      </dgm:t>
    </dgm:pt>
    <dgm:pt modelId="{0229CA40-3AC4-4508-95D0-8A47A762A4E7}">
      <dgm:prSet/>
      <dgm:spPr/>
      <dgm:t>
        <a:bodyPr/>
        <a:lstStyle/>
        <a:p>
          <a:pPr>
            <a:lnSpc>
              <a:spcPct val="100000"/>
            </a:lnSpc>
            <a:defRPr cap="all"/>
          </a:pPr>
          <a:r>
            <a:rPr lang="en-US" b="0" i="0" dirty="0"/>
            <a:t>Be able to develop and implement projects involving social innovation  methods and </a:t>
          </a:r>
          <a:r>
            <a:rPr lang="en-US" dirty="0"/>
            <a:t>use the </a:t>
          </a:r>
          <a:r>
            <a:rPr lang="en-US" b="0" i="0" dirty="0"/>
            <a:t>Un sustainable developmental goals as frame of reference.</a:t>
          </a:r>
          <a:endParaRPr lang="en-US" dirty="0"/>
        </a:p>
      </dgm:t>
    </dgm:pt>
    <dgm:pt modelId="{A1785D9A-AA5E-477F-A76C-FEDE9DA1AC76}" type="parTrans" cxnId="{3ADB54C5-AAFF-4AE7-B791-C689C24892E4}">
      <dgm:prSet/>
      <dgm:spPr/>
      <dgm:t>
        <a:bodyPr/>
        <a:lstStyle/>
        <a:p>
          <a:endParaRPr lang="en-US"/>
        </a:p>
      </dgm:t>
    </dgm:pt>
    <dgm:pt modelId="{BFBDA12A-0A8E-4786-932E-10AC488F82D9}" type="sibTrans" cxnId="{3ADB54C5-AAFF-4AE7-B791-C689C24892E4}">
      <dgm:prSet/>
      <dgm:spPr/>
      <dgm:t>
        <a:bodyPr/>
        <a:lstStyle/>
        <a:p>
          <a:endParaRPr lang="en-US"/>
        </a:p>
      </dgm:t>
    </dgm:pt>
    <dgm:pt modelId="{8B530775-15F6-4E55-A9CB-CE1CE790607E}" type="pres">
      <dgm:prSet presAssocID="{7613B922-A723-47B7-A591-879FEFF785DD}" presName="root" presStyleCnt="0">
        <dgm:presLayoutVars>
          <dgm:dir/>
          <dgm:resizeHandles val="exact"/>
        </dgm:presLayoutVars>
      </dgm:prSet>
      <dgm:spPr/>
    </dgm:pt>
    <dgm:pt modelId="{40D97D51-3D6E-46E3-978C-B7C50275C41B}" type="pres">
      <dgm:prSet presAssocID="{5FDCB7FD-3D47-4DCC-93DD-F2464C25C904}" presName="compNode" presStyleCnt="0"/>
      <dgm:spPr/>
    </dgm:pt>
    <dgm:pt modelId="{44240E80-1366-4771-B293-5AAF626BD684}" type="pres">
      <dgm:prSet presAssocID="{5FDCB7FD-3D47-4DCC-93DD-F2464C25C904}" presName="iconBgRect" presStyleLbl="bgShp" presStyleIdx="0" presStyleCnt="6"/>
      <dgm:spPr/>
    </dgm:pt>
    <dgm:pt modelId="{DC48994C-BD39-491D-815D-54F0D9ACEDB8}" type="pres">
      <dgm:prSet presAssocID="{5FDCB7FD-3D47-4DCC-93DD-F2464C25C90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er"/>
        </a:ext>
      </dgm:extLst>
    </dgm:pt>
    <dgm:pt modelId="{B9748E3E-F084-4743-B349-D64918E3BBF6}" type="pres">
      <dgm:prSet presAssocID="{5FDCB7FD-3D47-4DCC-93DD-F2464C25C904}" presName="spaceRect" presStyleCnt="0"/>
      <dgm:spPr/>
    </dgm:pt>
    <dgm:pt modelId="{0CF18C29-0B29-45D5-9FE9-DC3F1221CED8}" type="pres">
      <dgm:prSet presAssocID="{5FDCB7FD-3D47-4DCC-93DD-F2464C25C904}" presName="textRect" presStyleLbl="revTx" presStyleIdx="0" presStyleCnt="6">
        <dgm:presLayoutVars>
          <dgm:chMax val="1"/>
          <dgm:chPref val="1"/>
        </dgm:presLayoutVars>
      </dgm:prSet>
      <dgm:spPr/>
    </dgm:pt>
    <dgm:pt modelId="{6A984DE3-3217-4935-B79B-416BC9DE8EAF}" type="pres">
      <dgm:prSet presAssocID="{7AA0FBA8-2178-4B3E-9FEA-A957B3033C29}" presName="sibTrans" presStyleCnt="0"/>
      <dgm:spPr/>
    </dgm:pt>
    <dgm:pt modelId="{4F6C802C-577B-410B-8FAA-1D82AB8966EA}" type="pres">
      <dgm:prSet presAssocID="{A9A96DC5-F615-40CC-B52A-6A19ED9458F2}" presName="compNode" presStyleCnt="0"/>
      <dgm:spPr/>
    </dgm:pt>
    <dgm:pt modelId="{54049EA4-5604-42F4-8154-E4CFDC950074}" type="pres">
      <dgm:prSet presAssocID="{A9A96DC5-F615-40CC-B52A-6A19ED9458F2}" presName="iconBgRect" presStyleLbl="bgShp" presStyleIdx="1" presStyleCnt="6"/>
      <dgm:spPr/>
    </dgm:pt>
    <dgm:pt modelId="{11D83B6F-C697-49B4-8441-92572F7B0121}" type="pres">
      <dgm:prSet presAssocID="{A9A96DC5-F615-40CC-B52A-6A19ED9458F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boarding"/>
        </a:ext>
      </dgm:extLst>
    </dgm:pt>
    <dgm:pt modelId="{55553E52-BD90-4E85-82A3-9A64AF23BA4D}" type="pres">
      <dgm:prSet presAssocID="{A9A96DC5-F615-40CC-B52A-6A19ED9458F2}" presName="spaceRect" presStyleCnt="0"/>
      <dgm:spPr/>
    </dgm:pt>
    <dgm:pt modelId="{754DE9F3-B47E-4DFC-85DD-1C19ECCF96A8}" type="pres">
      <dgm:prSet presAssocID="{A9A96DC5-F615-40CC-B52A-6A19ED9458F2}" presName="textRect" presStyleLbl="revTx" presStyleIdx="1" presStyleCnt="6">
        <dgm:presLayoutVars>
          <dgm:chMax val="1"/>
          <dgm:chPref val="1"/>
        </dgm:presLayoutVars>
      </dgm:prSet>
      <dgm:spPr/>
    </dgm:pt>
    <dgm:pt modelId="{D15C503D-22CE-47BD-9548-5131A05219A3}" type="pres">
      <dgm:prSet presAssocID="{15EEDB93-E9FE-468C-9FE9-FDF8C01520BE}" presName="sibTrans" presStyleCnt="0"/>
      <dgm:spPr/>
    </dgm:pt>
    <dgm:pt modelId="{0AA2E737-3966-48C4-BD95-A991D68895E8}" type="pres">
      <dgm:prSet presAssocID="{1F6A7A81-28E0-4CC0-9F24-68B1000A69A8}" presName="compNode" presStyleCnt="0"/>
      <dgm:spPr/>
    </dgm:pt>
    <dgm:pt modelId="{E490836B-C96D-41E2-B086-9F23437E3AE5}" type="pres">
      <dgm:prSet presAssocID="{1F6A7A81-28E0-4CC0-9F24-68B1000A69A8}" presName="iconBgRect" presStyleLbl="bgShp" presStyleIdx="2" presStyleCnt="6"/>
      <dgm:spPr/>
    </dgm:pt>
    <dgm:pt modelId="{A146953B-1BF1-4BAD-AC05-8A3E128DCD79}" type="pres">
      <dgm:prSet presAssocID="{1F6A7A81-28E0-4CC0-9F24-68B1000A69A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work"/>
        </a:ext>
      </dgm:extLst>
    </dgm:pt>
    <dgm:pt modelId="{29C59E43-3B03-41B9-98D7-CCAEA7A07294}" type="pres">
      <dgm:prSet presAssocID="{1F6A7A81-28E0-4CC0-9F24-68B1000A69A8}" presName="spaceRect" presStyleCnt="0"/>
      <dgm:spPr/>
    </dgm:pt>
    <dgm:pt modelId="{7284CE66-FFA5-42BC-BE01-088D6D3F0CD0}" type="pres">
      <dgm:prSet presAssocID="{1F6A7A81-28E0-4CC0-9F24-68B1000A69A8}" presName="textRect" presStyleLbl="revTx" presStyleIdx="2" presStyleCnt="6">
        <dgm:presLayoutVars>
          <dgm:chMax val="1"/>
          <dgm:chPref val="1"/>
        </dgm:presLayoutVars>
      </dgm:prSet>
      <dgm:spPr/>
    </dgm:pt>
    <dgm:pt modelId="{5134CF36-DF8B-4773-BB18-DF0D43963E20}" type="pres">
      <dgm:prSet presAssocID="{88C93959-DD97-44CA-BACB-CD44F96D3019}" presName="sibTrans" presStyleCnt="0"/>
      <dgm:spPr/>
    </dgm:pt>
    <dgm:pt modelId="{196AC01F-B20E-40F1-B074-7293A3B57A24}" type="pres">
      <dgm:prSet presAssocID="{8828A334-E42E-4204-BFA7-EFDA678E9040}" presName="compNode" presStyleCnt="0"/>
      <dgm:spPr/>
    </dgm:pt>
    <dgm:pt modelId="{8278464D-44BA-46EF-B126-322F348523F8}" type="pres">
      <dgm:prSet presAssocID="{8828A334-E42E-4204-BFA7-EFDA678E9040}" presName="iconBgRect" presStyleLbl="bgShp" presStyleIdx="3" presStyleCnt="6"/>
      <dgm:spPr/>
    </dgm:pt>
    <dgm:pt modelId="{25DE1B97-0A46-49BC-8226-B6D0085D54E4}" type="pres">
      <dgm:prSet presAssocID="{8828A334-E42E-4204-BFA7-EFDA678E904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
        </a:ext>
      </dgm:extLst>
    </dgm:pt>
    <dgm:pt modelId="{AFCEFB98-02DB-4F5D-960D-7A1ED39DD57A}" type="pres">
      <dgm:prSet presAssocID="{8828A334-E42E-4204-BFA7-EFDA678E9040}" presName="spaceRect" presStyleCnt="0"/>
      <dgm:spPr/>
    </dgm:pt>
    <dgm:pt modelId="{77A7B088-E60A-4D2E-BE27-C212D58C27FC}" type="pres">
      <dgm:prSet presAssocID="{8828A334-E42E-4204-BFA7-EFDA678E9040}" presName="textRect" presStyleLbl="revTx" presStyleIdx="3" presStyleCnt="6">
        <dgm:presLayoutVars>
          <dgm:chMax val="1"/>
          <dgm:chPref val="1"/>
        </dgm:presLayoutVars>
      </dgm:prSet>
      <dgm:spPr/>
    </dgm:pt>
    <dgm:pt modelId="{9BEE7D48-9251-4C0B-9082-2AA92A5D9C62}" type="pres">
      <dgm:prSet presAssocID="{4F617A6F-7B96-4254-B8FE-1E1235D81F48}" presName="sibTrans" presStyleCnt="0"/>
      <dgm:spPr/>
    </dgm:pt>
    <dgm:pt modelId="{8FE2EBC1-D342-4B98-9BAB-F3529BF88DAF}" type="pres">
      <dgm:prSet presAssocID="{3F119B4F-AFE2-429E-9025-8CA7A9322F1E}" presName="compNode" presStyleCnt="0"/>
      <dgm:spPr/>
    </dgm:pt>
    <dgm:pt modelId="{D01D136E-6BD5-4BC3-AB75-605A7903F050}" type="pres">
      <dgm:prSet presAssocID="{3F119B4F-AFE2-429E-9025-8CA7A9322F1E}" presName="iconBgRect" presStyleLbl="bgShp" presStyleIdx="4" presStyleCnt="6"/>
      <dgm:spPr/>
    </dgm:pt>
    <dgm:pt modelId="{C543D1BA-4610-4FC3-98F7-7389D6BC38D9}" type="pres">
      <dgm:prSet presAssocID="{3F119B4F-AFE2-429E-9025-8CA7A9322F1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ducation"/>
        </a:ext>
      </dgm:extLst>
    </dgm:pt>
    <dgm:pt modelId="{FBFA7F1E-A598-41C7-83C4-FAD60235AE50}" type="pres">
      <dgm:prSet presAssocID="{3F119B4F-AFE2-429E-9025-8CA7A9322F1E}" presName="spaceRect" presStyleCnt="0"/>
      <dgm:spPr/>
    </dgm:pt>
    <dgm:pt modelId="{A6FEE933-6368-4CB0-A666-644F3E54BCB8}" type="pres">
      <dgm:prSet presAssocID="{3F119B4F-AFE2-429E-9025-8CA7A9322F1E}" presName="textRect" presStyleLbl="revTx" presStyleIdx="4" presStyleCnt="6">
        <dgm:presLayoutVars>
          <dgm:chMax val="1"/>
          <dgm:chPref val="1"/>
        </dgm:presLayoutVars>
      </dgm:prSet>
      <dgm:spPr/>
    </dgm:pt>
    <dgm:pt modelId="{F45E9D33-E9C7-40CE-BE30-D5A1FB7D1E44}" type="pres">
      <dgm:prSet presAssocID="{EC82E9F8-4BE4-444C-A841-639CE2D62B9E}" presName="sibTrans" presStyleCnt="0"/>
      <dgm:spPr/>
    </dgm:pt>
    <dgm:pt modelId="{C8BB9AC7-9AFE-4238-9213-E1179C036C13}" type="pres">
      <dgm:prSet presAssocID="{0229CA40-3AC4-4508-95D0-8A47A762A4E7}" presName="compNode" presStyleCnt="0"/>
      <dgm:spPr/>
    </dgm:pt>
    <dgm:pt modelId="{F4F61248-6BA0-4E21-8727-848ECCA10804}" type="pres">
      <dgm:prSet presAssocID="{0229CA40-3AC4-4508-95D0-8A47A762A4E7}" presName="iconBgRect" presStyleLbl="bgShp" presStyleIdx="5" presStyleCnt="6"/>
      <dgm:spPr/>
    </dgm:pt>
    <dgm:pt modelId="{40DAACAC-60EF-4051-AC2D-3DEC0B6ADC5A}" type="pres">
      <dgm:prSet presAssocID="{0229CA40-3AC4-4508-95D0-8A47A762A4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aptop Secure"/>
        </a:ext>
      </dgm:extLst>
    </dgm:pt>
    <dgm:pt modelId="{9D114C62-F5DA-4422-AEE4-F6CFFA9756AD}" type="pres">
      <dgm:prSet presAssocID="{0229CA40-3AC4-4508-95D0-8A47A762A4E7}" presName="spaceRect" presStyleCnt="0"/>
      <dgm:spPr/>
    </dgm:pt>
    <dgm:pt modelId="{327471AE-8E81-4B9E-8C0D-AA79678F8A08}" type="pres">
      <dgm:prSet presAssocID="{0229CA40-3AC4-4508-95D0-8A47A762A4E7}" presName="textRect" presStyleLbl="revTx" presStyleIdx="5" presStyleCnt="6">
        <dgm:presLayoutVars>
          <dgm:chMax val="1"/>
          <dgm:chPref val="1"/>
        </dgm:presLayoutVars>
      </dgm:prSet>
      <dgm:spPr/>
    </dgm:pt>
  </dgm:ptLst>
  <dgm:cxnLst>
    <dgm:cxn modelId="{0392F300-290A-43AD-92D8-694A5AF05109}" type="presOf" srcId="{3F119B4F-AFE2-429E-9025-8CA7A9322F1E}" destId="{A6FEE933-6368-4CB0-A666-644F3E54BCB8}" srcOrd="0" destOrd="0" presId="urn:microsoft.com/office/officeart/2018/5/layout/IconCircleLabelList"/>
    <dgm:cxn modelId="{8B451020-E0F1-4B43-9B9C-6AB17D0644F3}" type="presOf" srcId="{8828A334-E42E-4204-BFA7-EFDA678E9040}" destId="{77A7B088-E60A-4D2E-BE27-C212D58C27FC}" srcOrd="0" destOrd="0" presId="urn:microsoft.com/office/officeart/2018/5/layout/IconCircleLabelList"/>
    <dgm:cxn modelId="{052E6932-1A79-40BD-9F4A-3830D13BBA9D}" srcId="{7613B922-A723-47B7-A591-879FEFF785DD}" destId="{8828A334-E42E-4204-BFA7-EFDA678E9040}" srcOrd="3" destOrd="0" parTransId="{FAF01661-0B8D-4509-913F-E8836BAE2FF7}" sibTransId="{4F617A6F-7B96-4254-B8FE-1E1235D81F48}"/>
    <dgm:cxn modelId="{8C7D4356-70C7-4390-8FA2-DD1F316F3571}" srcId="{7613B922-A723-47B7-A591-879FEFF785DD}" destId="{3F119B4F-AFE2-429E-9025-8CA7A9322F1E}" srcOrd="4" destOrd="0" parTransId="{2BC6DC2D-8E09-4C9A-A929-E344F69ABB9B}" sibTransId="{EC82E9F8-4BE4-444C-A841-639CE2D62B9E}"/>
    <dgm:cxn modelId="{BF87E07A-6A28-4FB4-BBED-C62CE3552BDA}" type="presOf" srcId="{5FDCB7FD-3D47-4DCC-93DD-F2464C25C904}" destId="{0CF18C29-0B29-45D5-9FE9-DC3F1221CED8}" srcOrd="0" destOrd="0" presId="urn:microsoft.com/office/officeart/2018/5/layout/IconCircleLabelList"/>
    <dgm:cxn modelId="{5623357F-9367-41EF-99A1-D042641F8BA7}" srcId="{7613B922-A723-47B7-A591-879FEFF785DD}" destId="{5FDCB7FD-3D47-4DCC-93DD-F2464C25C904}" srcOrd="0" destOrd="0" parTransId="{A30A0FCC-69CF-44D9-B264-615254B414A9}" sibTransId="{7AA0FBA8-2178-4B3E-9FEA-A957B3033C29}"/>
    <dgm:cxn modelId="{93B8118B-C3D8-416A-87A5-FB6B7E82ED29}" type="presOf" srcId="{0229CA40-3AC4-4508-95D0-8A47A762A4E7}" destId="{327471AE-8E81-4B9E-8C0D-AA79678F8A08}" srcOrd="0" destOrd="0" presId="urn:microsoft.com/office/officeart/2018/5/layout/IconCircleLabelList"/>
    <dgm:cxn modelId="{8BC69B98-EE67-4B93-BD18-1CA165234EAC}" type="presOf" srcId="{7613B922-A723-47B7-A591-879FEFF785DD}" destId="{8B530775-15F6-4E55-A9CB-CE1CE790607E}" srcOrd="0" destOrd="0" presId="urn:microsoft.com/office/officeart/2018/5/layout/IconCircleLabelList"/>
    <dgm:cxn modelId="{3ADB54C5-AAFF-4AE7-B791-C689C24892E4}" srcId="{7613B922-A723-47B7-A591-879FEFF785DD}" destId="{0229CA40-3AC4-4508-95D0-8A47A762A4E7}" srcOrd="5" destOrd="0" parTransId="{A1785D9A-AA5E-477F-A76C-FEDE9DA1AC76}" sibTransId="{BFBDA12A-0A8E-4786-932E-10AC488F82D9}"/>
    <dgm:cxn modelId="{D70237CB-8FA3-40D8-B53B-658CA782E809}" srcId="{7613B922-A723-47B7-A591-879FEFF785DD}" destId="{A9A96DC5-F615-40CC-B52A-6A19ED9458F2}" srcOrd="1" destOrd="0" parTransId="{88560266-6AF5-43B9-8FB0-0CC7CED41D80}" sibTransId="{15EEDB93-E9FE-468C-9FE9-FDF8C01520BE}"/>
    <dgm:cxn modelId="{71AA64D9-86F8-4E20-9F1B-6A11C0142CC1}" type="presOf" srcId="{A9A96DC5-F615-40CC-B52A-6A19ED9458F2}" destId="{754DE9F3-B47E-4DFC-85DD-1C19ECCF96A8}" srcOrd="0" destOrd="0" presId="urn:microsoft.com/office/officeart/2018/5/layout/IconCircleLabelList"/>
    <dgm:cxn modelId="{47D7C3E5-2BC7-4A1F-B0E2-8D08D2123D90}" type="presOf" srcId="{1F6A7A81-28E0-4CC0-9F24-68B1000A69A8}" destId="{7284CE66-FFA5-42BC-BE01-088D6D3F0CD0}" srcOrd="0" destOrd="0" presId="urn:microsoft.com/office/officeart/2018/5/layout/IconCircleLabelList"/>
    <dgm:cxn modelId="{712001FB-B1A4-4C93-B349-27C4E616F2FF}" srcId="{7613B922-A723-47B7-A591-879FEFF785DD}" destId="{1F6A7A81-28E0-4CC0-9F24-68B1000A69A8}" srcOrd="2" destOrd="0" parTransId="{E282C432-90D0-4C6F-A965-0DBAFBD57587}" sibTransId="{88C93959-DD97-44CA-BACB-CD44F96D3019}"/>
    <dgm:cxn modelId="{B1AE830A-7317-484D-B265-FDA1704A9456}" type="presParOf" srcId="{8B530775-15F6-4E55-A9CB-CE1CE790607E}" destId="{40D97D51-3D6E-46E3-978C-B7C50275C41B}" srcOrd="0" destOrd="0" presId="urn:microsoft.com/office/officeart/2018/5/layout/IconCircleLabelList"/>
    <dgm:cxn modelId="{13CCC80D-E851-4CC1-997A-246092B9CBEC}" type="presParOf" srcId="{40D97D51-3D6E-46E3-978C-B7C50275C41B}" destId="{44240E80-1366-4771-B293-5AAF626BD684}" srcOrd="0" destOrd="0" presId="urn:microsoft.com/office/officeart/2018/5/layout/IconCircleLabelList"/>
    <dgm:cxn modelId="{253CBFAD-9F59-49D0-B07A-DC9F938471EE}" type="presParOf" srcId="{40D97D51-3D6E-46E3-978C-B7C50275C41B}" destId="{DC48994C-BD39-491D-815D-54F0D9ACEDB8}" srcOrd="1" destOrd="0" presId="urn:microsoft.com/office/officeart/2018/5/layout/IconCircleLabelList"/>
    <dgm:cxn modelId="{DE0C169A-EE2F-491B-B278-4E964154D5D1}" type="presParOf" srcId="{40D97D51-3D6E-46E3-978C-B7C50275C41B}" destId="{B9748E3E-F084-4743-B349-D64918E3BBF6}" srcOrd="2" destOrd="0" presId="urn:microsoft.com/office/officeart/2018/5/layout/IconCircleLabelList"/>
    <dgm:cxn modelId="{4B674A4C-D11E-4FDA-9F5E-B4CC4D919AFC}" type="presParOf" srcId="{40D97D51-3D6E-46E3-978C-B7C50275C41B}" destId="{0CF18C29-0B29-45D5-9FE9-DC3F1221CED8}" srcOrd="3" destOrd="0" presId="urn:microsoft.com/office/officeart/2018/5/layout/IconCircleLabelList"/>
    <dgm:cxn modelId="{6D68FCA0-6328-4B3C-B0EA-B24F7420BE4A}" type="presParOf" srcId="{8B530775-15F6-4E55-A9CB-CE1CE790607E}" destId="{6A984DE3-3217-4935-B79B-416BC9DE8EAF}" srcOrd="1" destOrd="0" presId="urn:microsoft.com/office/officeart/2018/5/layout/IconCircleLabelList"/>
    <dgm:cxn modelId="{6DBB8B9A-0354-4470-9200-2E9CBBE15C64}" type="presParOf" srcId="{8B530775-15F6-4E55-A9CB-CE1CE790607E}" destId="{4F6C802C-577B-410B-8FAA-1D82AB8966EA}" srcOrd="2" destOrd="0" presId="urn:microsoft.com/office/officeart/2018/5/layout/IconCircleLabelList"/>
    <dgm:cxn modelId="{BB93900C-3CB6-4FB0-B980-56F4E7470CC3}" type="presParOf" srcId="{4F6C802C-577B-410B-8FAA-1D82AB8966EA}" destId="{54049EA4-5604-42F4-8154-E4CFDC950074}" srcOrd="0" destOrd="0" presId="urn:microsoft.com/office/officeart/2018/5/layout/IconCircleLabelList"/>
    <dgm:cxn modelId="{7349C42F-BD57-4DEA-AA86-7550E1B7C07A}" type="presParOf" srcId="{4F6C802C-577B-410B-8FAA-1D82AB8966EA}" destId="{11D83B6F-C697-49B4-8441-92572F7B0121}" srcOrd="1" destOrd="0" presId="urn:microsoft.com/office/officeart/2018/5/layout/IconCircleLabelList"/>
    <dgm:cxn modelId="{86A54D6D-918A-40DF-A120-421D71AD198F}" type="presParOf" srcId="{4F6C802C-577B-410B-8FAA-1D82AB8966EA}" destId="{55553E52-BD90-4E85-82A3-9A64AF23BA4D}" srcOrd="2" destOrd="0" presId="urn:microsoft.com/office/officeart/2018/5/layout/IconCircleLabelList"/>
    <dgm:cxn modelId="{6EA5099A-FB88-4B3D-BEBD-C50428B9B82B}" type="presParOf" srcId="{4F6C802C-577B-410B-8FAA-1D82AB8966EA}" destId="{754DE9F3-B47E-4DFC-85DD-1C19ECCF96A8}" srcOrd="3" destOrd="0" presId="urn:microsoft.com/office/officeart/2018/5/layout/IconCircleLabelList"/>
    <dgm:cxn modelId="{4DC2CC1F-4D14-4FC1-B840-857B833ADA07}" type="presParOf" srcId="{8B530775-15F6-4E55-A9CB-CE1CE790607E}" destId="{D15C503D-22CE-47BD-9548-5131A05219A3}" srcOrd="3" destOrd="0" presId="urn:microsoft.com/office/officeart/2018/5/layout/IconCircleLabelList"/>
    <dgm:cxn modelId="{AE505B0F-1931-4032-AF1F-5E0F97C913EC}" type="presParOf" srcId="{8B530775-15F6-4E55-A9CB-CE1CE790607E}" destId="{0AA2E737-3966-48C4-BD95-A991D68895E8}" srcOrd="4" destOrd="0" presId="urn:microsoft.com/office/officeart/2018/5/layout/IconCircleLabelList"/>
    <dgm:cxn modelId="{FE259DCD-DCD2-4591-BD3E-8CE5058EE798}" type="presParOf" srcId="{0AA2E737-3966-48C4-BD95-A991D68895E8}" destId="{E490836B-C96D-41E2-B086-9F23437E3AE5}" srcOrd="0" destOrd="0" presId="urn:microsoft.com/office/officeart/2018/5/layout/IconCircleLabelList"/>
    <dgm:cxn modelId="{22D5C43A-8A29-4F8E-8440-74B05F6DF829}" type="presParOf" srcId="{0AA2E737-3966-48C4-BD95-A991D68895E8}" destId="{A146953B-1BF1-4BAD-AC05-8A3E128DCD79}" srcOrd="1" destOrd="0" presId="urn:microsoft.com/office/officeart/2018/5/layout/IconCircleLabelList"/>
    <dgm:cxn modelId="{0CFD2599-83F9-4701-9BC7-955E3ED02EA6}" type="presParOf" srcId="{0AA2E737-3966-48C4-BD95-A991D68895E8}" destId="{29C59E43-3B03-41B9-98D7-CCAEA7A07294}" srcOrd="2" destOrd="0" presId="urn:microsoft.com/office/officeart/2018/5/layout/IconCircleLabelList"/>
    <dgm:cxn modelId="{F21386EE-EA4F-49A8-9ABA-7F4973BA22AC}" type="presParOf" srcId="{0AA2E737-3966-48C4-BD95-A991D68895E8}" destId="{7284CE66-FFA5-42BC-BE01-088D6D3F0CD0}" srcOrd="3" destOrd="0" presId="urn:microsoft.com/office/officeart/2018/5/layout/IconCircleLabelList"/>
    <dgm:cxn modelId="{8701D4A1-D8E6-4E43-81DD-5F2EFF8E04F2}" type="presParOf" srcId="{8B530775-15F6-4E55-A9CB-CE1CE790607E}" destId="{5134CF36-DF8B-4773-BB18-DF0D43963E20}" srcOrd="5" destOrd="0" presId="urn:microsoft.com/office/officeart/2018/5/layout/IconCircleLabelList"/>
    <dgm:cxn modelId="{041E46BC-CFF1-48D5-B389-38A89451EDFB}" type="presParOf" srcId="{8B530775-15F6-4E55-A9CB-CE1CE790607E}" destId="{196AC01F-B20E-40F1-B074-7293A3B57A24}" srcOrd="6" destOrd="0" presId="urn:microsoft.com/office/officeart/2018/5/layout/IconCircleLabelList"/>
    <dgm:cxn modelId="{B2032572-0772-4464-9E27-0F796A7471CC}" type="presParOf" srcId="{196AC01F-B20E-40F1-B074-7293A3B57A24}" destId="{8278464D-44BA-46EF-B126-322F348523F8}" srcOrd="0" destOrd="0" presId="urn:microsoft.com/office/officeart/2018/5/layout/IconCircleLabelList"/>
    <dgm:cxn modelId="{A568C68A-868C-4555-8D4C-9193C15A9623}" type="presParOf" srcId="{196AC01F-B20E-40F1-B074-7293A3B57A24}" destId="{25DE1B97-0A46-49BC-8226-B6D0085D54E4}" srcOrd="1" destOrd="0" presId="urn:microsoft.com/office/officeart/2018/5/layout/IconCircleLabelList"/>
    <dgm:cxn modelId="{3AC672CF-42E1-4E88-9522-CB0751E9AB69}" type="presParOf" srcId="{196AC01F-B20E-40F1-B074-7293A3B57A24}" destId="{AFCEFB98-02DB-4F5D-960D-7A1ED39DD57A}" srcOrd="2" destOrd="0" presId="urn:microsoft.com/office/officeart/2018/5/layout/IconCircleLabelList"/>
    <dgm:cxn modelId="{3A0387FC-C749-4861-A589-F57A8281F2E4}" type="presParOf" srcId="{196AC01F-B20E-40F1-B074-7293A3B57A24}" destId="{77A7B088-E60A-4D2E-BE27-C212D58C27FC}" srcOrd="3" destOrd="0" presId="urn:microsoft.com/office/officeart/2018/5/layout/IconCircleLabelList"/>
    <dgm:cxn modelId="{5904EDAF-410F-46C2-831F-1E3E3D9360A7}" type="presParOf" srcId="{8B530775-15F6-4E55-A9CB-CE1CE790607E}" destId="{9BEE7D48-9251-4C0B-9082-2AA92A5D9C62}" srcOrd="7" destOrd="0" presId="urn:microsoft.com/office/officeart/2018/5/layout/IconCircleLabelList"/>
    <dgm:cxn modelId="{484C0D8D-E5DB-4E77-8315-5743EDA59969}" type="presParOf" srcId="{8B530775-15F6-4E55-A9CB-CE1CE790607E}" destId="{8FE2EBC1-D342-4B98-9BAB-F3529BF88DAF}" srcOrd="8" destOrd="0" presId="urn:microsoft.com/office/officeart/2018/5/layout/IconCircleLabelList"/>
    <dgm:cxn modelId="{EFC0C3AC-3DF7-415C-9B08-D1F396612C63}" type="presParOf" srcId="{8FE2EBC1-D342-4B98-9BAB-F3529BF88DAF}" destId="{D01D136E-6BD5-4BC3-AB75-605A7903F050}" srcOrd="0" destOrd="0" presId="urn:microsoft.com/office/officeart/2018/5/layout/IconCircleLabelList"/>
    <dgm:cxn modelId="{E9A13017-DA80-44A0-A050-602A0E0BDAA9}" type="presParOf" srcId="{8FE2EBC1-D342-4B98-9BAB-F3529BF88DAF}" destId="{C543D1BA-4610-4FC3-98F7-7389D6BC38D9}" srcOrd="1" destOrd="0" presId="urn:microsoft.com/office/officeart/2018/5/layout/IconCircleLabelList"/>
    <dgm:cxn modelId="{7254171A-636D-48A5-9ADB-FE31CA9A576F}" type="presParOf" srcId="{8FE2EBC1-D342-4B98-9BAB-F3529BF88DAF}" destId="{FBFA7F1E-A598-41C7-83C4-FAD60235AE50}" srcOrd="2" destOrd="0" presId="urn:microsoft.com/office/officeart/2018/5/layout/IconCircleLabelList"/>
    <dgm:cxn modelId="{A4C1A62D-20AA-4996-93A6-5FCBF0AE5599}" type="presParOf" srcId="{8FE2EBC1-D342-4B98-9BAB-F3529BF88DAF}" destId="{A6FEE933-6368-4CB0-A666-644F3E54BCB8}" srcOrd="3" destOrd="0" presId="urn:microsoft.com/office/officeart/2018/5/layout/IconCircleLabelList"/>
    <dgm:cxn modelId="{7FC00D89-4CC6-4C34-BD82-4A81BBE98D83}" type="presParOf" srcId="{8B530775-15F6-4E55-A9CB-CE1CE790607E}" destId="{F45E9D33-E9C7-40CE-BE30-D5A1FB7D1E44}" srcOrd="9" destOrd="0" presId="urn:microsoft.com/office/officeart/2018/5/layout/IconCircleLabelList"/>
    <dgm:cxn modelId="{092B2558-8A58-45D9-8BD4-25C55ED529A5}" type="presParOf" srcId="{8B530775-15F6-4E55-A9CB-CE1CE790607E}" destId="{C8BB9AC7-9AFE-4238-9213-E1179C036C13}" srcOrd="10" destOrd="0" presId="urn:microsoft.com/office/officeart/2018/5/layout/IconCircleLabelList"/>
    <dgm:cxn modelId="{E765304D-A886-434E-8053-E14A00F5A57C}" type="presParOf" srcId="{C8BB9AC7-9AFE-4238-9213-E1179C036C13}" destId="{F4F61248-6BA0-4E21-8727-848ECCA10804}" srcOrd="0" destOrd="0" presId="urn:microsoft.com/office/officeart/2018/5/layout/IconCircleLabelList"/>
    <dgm:cxn modelId="{8307C3E9-C573-45AF-AC0E-60D6B1F63C97}" type="presParOf" srcId="{C8BB9AC7-9AFE-4238-9213-E1179C036C13}" destId="{40DAACAC-60EF-4051-AC2D-3DEC0B6ADC5A}" srcOrd="1" destOrd="0" presId="urn:microsoft.com/office/officeart/2018/5/layout/IconCircleLabelList"/>
    <dgm:cxn modelId="{124D1257-4C9E-4A2C-9886-8824B8B7D5F7}" type="presParOf" srcId="{C8BB9AC7-9AFE-4238-9213-E1179C036C13}" destId="{9D114C62-F5DA-4422-AEE4-F6CFFA9756AD}" srcOrd="2" destOrd="0" presId="urn:microsoft.com/office/officeart/2018/5/layout/IconCircleLabelList"/>
    <dgm:cxn modelId="{6175503A-8D2C-4687-90F6-5AC78761C7F2}" type="presParOf" srcId="{C8BB9AC7-9AFE-4238-9213-E1179C036C13}" destId="{327471AE-8E81-4B9E-8C0D-AA79678F8A0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5F5D2-5BD8-4E53-8C14-C439669618E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D4022D1-4256-4440-9639-125C12D32676}">
      <dgm:prSet/>
      <dgm:spPr/>
      <dgm:t>
        <a:bodyPr/>
        <a:lstStyle/>
        <a:p>
          <a:r>
            <a:rPr lang="en-GB"/>
            <a:t>THERE ARE 5 PROJECT RESULTS IN THE PROJECT</a:t>
          </a:r>
          <a:endParaRPr lang="en-US"/>
        </a:p>
      </dgm:t>
    </dgm:pt>
    <dgm:pt modelId="{6207837B-6605-4E15-B41D-71B8F8B9FDCB}" type="parTrans" cxnId="{CAAF7D39-624A-4D24-A74B-4174223A1BC7}">
      <dgm:prSet/>
      <dgm:spPr/>
      <dgm:t>
        <a:bodyPr/>
        <a:lstStyle/>
        <a:p>
          <a:endParaRPr lang="en-US"/>
        </a:p>
      </dgm:t>
    </dgm:pt>
    <dgm:pt modelId="{59265087-431E-45A0-9F24-0D730CD37D11}" type="sibTrans" cxnId="{CAAF7D39-624A-4D24-A74B-4174223A1BC7}">
      <dgm:prSet/>
      <dgm:spPr/>
      <dgm:t>
        <a:bodyPr/>
        <a:lstStyle/>
        <a:p>
          <a:endParaRPr lang="en-US"/>
        </a:p>
      </dgm:t>
    </dgm:pt>
    <dgm:pt modelId="{BF80CC7C-EED9-4451-A156-AB47D9DA5D20}">
      <dgm:prSet/>
      <dgm:spPr/>
      <dgm:t>
        <a:bodyPr/>
        <a:lstStyle/>
        <a:p>
          <a:r>
            <a:rPr lang="en-GB" dirty="0"/>
            <a:t>GAP Analysis – VIVES, </a:t>
          </a:r>
        </a:p>
        <a:p>
          <a:r>
            <a:rPr lang="en-GB" dirty="0" err="1"/>
            <a:t>Litterature</a:t>
          </a:r>
          <a:r>
            <a:rPr lang="en-GB" dirty="0"/>
            <a:t> review, desk research, interviews, focus groups</a:t>
          </a:r>
          <a:endParaRPr lang="en-US" dirty="0"/>
        </a:p>
      </dgm:t>
    </dgm:pt>
    <dgm:pt modelId="{476ABD81-6D03-4F86-B8EB-7E2C6AC82183}" type="parTrans" cxnId="{9FE9EDBD-F0EF-4FAA-8BC4-EF85A77079E6}">
      <dgm:prSet/>
      <dgm:spPr/>
      <dgm:t>
        <a:bodyPr/>
        <a:lstStyle/>
        <a:p>
          <a:endParaRPr lang="en-US"/>
        </a:p>
      </dgm:t>
    </dgm:pt>
    <dgm:pt modelId="{2542A26C-436F-478F-B147-94E50BC30928}" type="sibTrans" cxnId="{9FE9EDBD-F0EF-4FAA-8BC4-EF85A77079E6}">
      <dgm:prSet/>
      <dgm:spPr/>
      <dgm:t>
        <a:bodyPr/>
        <a:lstStyle/>
        <a:p>
          <a:endParaRPr lang="en-US"/>
        </a:p>
      </dgm:t>
    </dgm:pt>
    <dgm:pt modelId="{D31104D0-D53C-4D6C-8C2E-43A0551AA31B}">
      <dgm:prSet/>
      <dgm:spPr/>
      <dgm:t>
        <a:bodyPr/>
        <a:lstStyle/>
        <a:p>
          <a:r>
            <a:rPr lang="en-GB" dirty="0"/>
            <a:t>Curriculum – Vaxandi UI</a:t>
          </a:r>
        </a:p>
        <a:p>
          <a:r>
            <a:rPr lang="en-US" dirty="0"/>
            <a:t>Emphasis on co-creation by involving </a:t>
          </a:r>
          <a:r>
            <a:rPr lang="en-US" dirty="0" err="1"/>
            <a:t>practioners</a:t>
          </a:r>
          <a:r>
            <a:rPr lang="en-US" dirty="0"/>
            <a:t> and users in the course</a:t>
          </a:r>
        </a:p>
      </dgm:t>
    </dgm:pt>
    <dgm:pt modelId="{56D50C38-0E25-4EC1-8038-FE1BC6F6CFD1}" type="parTrans" cxnId="{3FB90372-8843-4E0C-BE40-C72558CFF563}">
      <dgm:prSet/>
      <dgm:spPr/>
      <dgm:t>
        <a:bodyPr/>
        <a:lstStyle/>
        <a:p>
          <a:endParaRPr lang="en-US"/>
        </a:p>
      </dgm:t>
    </dgm:pt>
    <dgm:pt modelId="{39CBB492-1F17-4F29-9E02-97E2A7811ADE}" type="sibTrans" cxnId="{3FB90372-8843-4E0C-BE40-C72558CFF563}">
      <dgm:prSet/>
      <dgm:spPr/>
      <dgm:t>
        <a:bodyPr/>
        <a:lstStyle/>
        <a:p>
          <a:endParaRPr lang="en-US"/>
        </a:p>
      </dgm:t>
    </dgm:pt>
    <dgm:pt modelId="{9BB27ECE-3C11-45B6-A02D-D1E30ECD0BE0}">
      <dgm:prSet/>
      <dgm:spPr/>
      <dgm:t>
        <a:bodyPr/>
        <a:lstStyle/>
        <a:p>
          <a:r>
            <a:rPr lang="en-GB" dirty="0"/>
            <a:t>Open Education Resources (OERs) – Stimuli</a:t>
          </a:r>
          <a:endParaRPr lang="en-US" dirty="0"/>
        </a:p>
      </dgm:t>
    </dgm:pt>
    <dgm:pt modelId="{54CB3A45-680E-475F-B1AD-106460553CB6}" type="parTrans" cxnId="{D481DAA8-48C6-4645-89A7-AD7199EBB4A0}">
      <dgm:prSet/>
      <dgm:spPr/>
      <dgm:t>
        <a:bodyPr/>
        <a:lstStyle/>
        <a:p>
          <a:endParaRPr lang="en-US"/>
        </a:p>
      </dgm:t>
    </dgm:pt>
    <dgm:pt modelId="{A879913C-2E76-416C-8BB5-5D9BBADD2F03}" type="sibTrans" cxnId="{D481DAA8-48C6-4645-89A7-AD7199EBB4A0}">
      <dgm:prSet/>
      <dgm:spPr/>
      <dgm:t>
        <a:bodyPr/>
        <a:lstStyle/>
        <a:p>
          <a:endParaRPr lang="en-US"/>
        </a:p>
      </dgm:t>
    </dgm:pt>
    <dgm:pt modelId="{91D6CB7D-AAEF-4749-BEEE-AFCE76264D16}">
      <dgm:prSet/>
      <dgm:spPr/>
      <dgm:t>
        <a:bodyPr/>
        <a:lstStyle/>
        <a:p>
          <a:r>
            <a:rPr lang="en-GB" dirty="0"/>
            <a:t>Pilot training – </a:t>
          </a:r>
          <a:r>
            <a:rPr lang="en-GB" dirty="0" err="1"/>
            <a:t>Xwhy</a:t>
          </a:r>
          <a:endParaRPr lang="en-US" dirty="0"/>
        </a:p>
      </dgm:t>
    </dgm:pt>
    <dgm:pt modelId="{4EFD4A51-359F-4125-9E66-9FC801E4CA97}" type="parTrans" cxnId="{C72038A0-374A-4383-85B9-1F2EB20756CB}">
      <dgm:prSet/>
      <dgm:spPr/>
      <dgm:t>
        <a:bodyPr/>
        <a:lstStyle/>
        <a:p>
          <a:endParaRPr lang="en-US"/>
        </a:p>
      </dgm:t>
    </dgm:pt>
    <dgm:pt modelId="{9FC953C8-A688-463D-8C9D-1A135FA0D53C}" type="sibTrans" cxnId="{C72038A0-374A-4383-85B9-1F2EB20756CB}">
      <dgm:prSet/>
      <dgm:spPr/>
      <dgm:t>
        <a:bodyPr/>
        <a:lstStyle/>
        <a:p>
          <a:endParaRPr lang="en-US"/>
        </a:p>
      </dgm:t>
    </dgm:pt>
    <dgm:pt modelId="{618A597E-4750-4499-BEE6-51781EDADB39}">
      <dgm:prSet/>
      <dgm:spPr/>
      <dgm:t>
        <a:bodyPr/>
        <a:lstStyle/>
        <a:p>
          <a:r>
            <a:rPr lang="en-GB" dirty="0"/>
            <a:t>WELFARE platform – </a:t>
          </a:r>
          <a:endParaRPr lang="en-US" dirty="0"/>
        </a:p>
      </dgm:t>
    </dgm:pt>
    <dgm:pt modelId="{AC6F78E8-7A91-4CF3-B921-8D94342CA70F}" type="parTrans" cxnId="{AB706E40-97EC-48DF-A8C8-FB3BBFE9D6DD}">
      <dgm:prSet/>
      <dgm:spPr/>
      <dgm:t>
        <a:bodyPr/>
        <a:lstStyle/>
        <a:p>
          <a:endParaRPr lang="en-US"/>
        </a:p>
      </dgm:t>
    </dgm:pt>
    <dgm:pt modelId="{9553B0EB-4677-442D-86EC-F1D705CDAC41}" type="sibTrans" cxnId="{AB706E40-97EC-48DF-A8C8-FB3BBFE9D6DD}">
      <dgm:prSet/>
      <dgm:spPr/>
      <dgm:t>
        <a:bodyPr/>
        <a:lstStyle/>
        <a:p>
          <a:endParaRPr lang="en-US"/>
        </a:p>
      </dgm:t>
    </dgm:pt>
    <dgm:pt modelId="{AEAD73CD-6B77-41F5-8C03-8A252C0E6CC3}" type="pres">
      <dgm:prSet presAssocID="{E2D5F5D2-5BD8-4E53-8C14-C439669618EE}" presName="diagram" presStyleCnt="0">
        <dgm:presLayoutVars>
          <dgm:dir/>
          <dgm:resizeHandles val="exact"/>
        </dgm:presLayoutVars>
      </dgm:prSet>
      <dgm:spPr/>
    </dgm:pt>
    <dgm:pt modelId="{06149CA8-19BD-47B2-BCD8-517786BF8A1A}" type="pres">
      <dgm:prSet presAssocID="{DD4022D1-4256-4440-9639-125C12D32676}" presName="node" presStyleLbl="node1" presStyleIdx="0" presStyleCnt="6">
        <dgm:presLayoutVars>
          <dgm:bulletEnabled val="1"/>
        </dgm:presLayoutVars>
      </dgm:prSet>
      <dgm:spPr/>
    </dgm:pt>
    <dgm:pt modelId="{C1983E78-500C-4BA4-B10E-BED5CA933E75}" type="pres">
      <dgm:prSet presAssocID="{59265087-431E-45A0-9F24-0D730CD37D11}" presName="sibTrans" presStyleCnt="0"/>
      <dgm:spPr/>
    </dgm:pt>
    <dgm:pt modelId="{5C550918-9534-4998-844B-CD932B38FC3E}" type="pres">
      <dgm:prSet presAssocID="{BF80CC7C-EED9-4451-A156-AB47D9DA5D20}" presName="node" presStyleLbl="node1" presStyleIdx="1" presStyleCnt="6">
        <dgm:presLayoutVars>
          <dgm:bulletEnabled val="1"/>
        </dgm:presLayoutVars>
      </dgm:prSet>
      <dgm:spPr/>
    </dgm:pt>
    <dgm:pt modelId="{6D47E771-5646-4C90-A993-A25FAC3260B0}" type="pres">
      <dgm:prSet presAssocID="{2542A26C-436F-478F-B147-94E50BC30928}" presName="sibTrans" presStyleCnt="0"/>
      <dgm:spPr/>
    </dgm:pt>
    <dgm:pt modelId="{98018CE8-22A5-4FD5-9787-0143E6A1FA8F}" type="pres">
      <dgm:prSet presAssocID="{D31104D0-D53C-4D6C-8C2E-43A0551AA31B}" presName="node" presStyleLbl="node1" presStyleIdx="2" presStyleCnt="6">
        <dgm:presLayoutVars>
          <dgm:bulletEnabled val="1"/>
        </dgm:presLayoutVars>
      </dgm:prSet>
      <dgm:spPr/>
    </dgm:pt>
    <dgm:pt modelId="{46376231-8015-467B-81F4-A83195286C5D}" type="pres">
      <dgm:prSet presAssocID="{39CBB492-1F17-4F29-9E02-97E2A7811ADE}" presName="sibTrans" presStyleCnt="0"/>
      <dgm:spPr/>
    </dgm:pt>
    <dgm:pt modelId="{09157101-8188-4E40-AF13-2F79E3D3D756}" type="pres">
      <dgm:prSet presAssocID="{9BB27ECE-3C11-45B6-A02D-D1E30ECD0BE0}" presName="node" presStyleLbl="node1" presStyleIdx="3" presStyleCnt="6">
        <dgm:presLayoutVars>
          <dgm:bulletEnabled val="1"/>
        </dgm:presLayoutVars>
      </dgm:prSet>
      <dgm:spPr/>
    </dgm:pt>
    <dgm:pt modelId="{BD6189DD-F0B9-402A-A434-B1C6F9AA46E1}" type="pres">
      <dgm:prSet presAssocID="{A879913C-2E76-416C-8BB5-5D9BBADD2F03}" presName="sibTrans" presStyleCnt="0"/>
      <dgm:spPr/>
    </dgm:pt>
    <dgm:pt modelId="{314335ED-7F33-4FFF-B2A3-C8FCEE543F14}" type="pres">
      <dgm:prSet presAssocID="{91D6CB7D-AAEF-4749-BEEE-AFCE76264D16}" presName="node" presStyleLbl="node1" presStyleIdx="4" presStyleCnt="6">
        <dgm:presLayoutVars>
          <dgm:bulletEnabled val="1"/>
        </dgm:presLayoutVars>
      </dgm:prSet>
      <dgm:spPr/>
    </dgm:pt>
    <dgm:pt modelId="{27DBD5AA-1177-45EB-B844-5FEF859887F1}" type="pres">
      <dgm:prSet presAssocID="{9FC953C8-A688-463D-8C9D-1A135FA0D53C}" presName="sibTrans" presStyleCnt="0"/>
      <dgm:spPr/>
    </dgm:pt>
    <dgm:pt modelId="{14095B5F-1E0F-4C61-8E69-C66BF5014905}" type="pres">
      <dgm:prSet presAssocID="{618A597E-4750-4499-BEE6-51781EDADB39}" presName="node" presStyleLbl="node1" presStyleIdx="5" presStyleCnt="6">
        <dgm:presLayoutVars>
          <dgm:bulletEnabled val="1"/>
        </dgm:presLayoutVars>
      </dgm:prSet>
      <dgm:spPr/>
    </dgm:pt>
  </dgm:ptLst>
  <dgm:cxnLst>
    <dgm:cxn modelId="{47824319-A0F9-46DB-A9E8-1E1DB0209A29}" type="presOf" srcId="{91D6CB7D-AAEF-4749-BEEE-AFCE76264D16}" destId="{314335ED-7F33-4FFF-B2A3-C8FCEE543F14}" srcOrd="0" destOrd="0" presId="urn:microsoft.com/office/officeart/2005/8/layout/default"/>
    <dgm:cxn modelId="{8574BD38-81C8-416C-A3AB-E17452C106F4}" type="presOf" srcId="{DD4022D1-4256-4440-9639-125C12D32676}" destId="{06149CA8-19BD-47B2-BCD8-517786BF8A1A}" srcOrd="0" destOrd="0" presId="urn:microsoft.com/office/officeart/2005/8/layout/default"/>
    <dgm:cxn modelId="{CAAF7D39-624A-4D24-A74B-4174223A1BC7}" srcId="{E2D5F5D2-5BD8-4E53-8C14-C439669618EE}" destId="{DD4022D1-4256-4440-9639-125C12D32676}" srcOrd="0" destOrd="0" parTransId="{6207837B-6605-4E15-B41D-71B8F8B9FDCB}" sibTransId="{59265087-431E-45A0-9F24-0D730CD37D11}"/>
    <dgm:cxn modelId="{AB706E40-97EC-48DF-A8C8-FB3BBFE9D6DD}" srcId="{E2D5F5D2-5BD8-4E53-8C14-C439669618EE}" destId="{618A597E-4750-4499-BEE6-51781EDADB39}" srcOrd="5" destOrd="0" parTransId="{AC6F78E8-7A91-4CF3-B921-8D94342CA70F}" sibTransId="{9553B0EB-4677-442D-86EC-F1D705CDAC41}"/>
    <dgm:cxn modelId="{3FB90372-8843-4E0C-BE40-C72558CFF563}" srcId="{E2D5F5D2-5BD8-4E53-8C14-C439669618EE}" destId="{D31104D0-D53C-4D6C-8C2E-43A0551AA31B}" srcOrd="2" destOrd="0" parTransId="{56D50C38-0E25-4EC1-8038-FE1BC6F6CFD1}" sibTransId="{39CBB492-1F17-4F29-9E02-97E2A7811ADE}"/>
    <dgm:cxn modelId="{032C6A74-ABCD-4CE8-817D-2AD43B2F6AA1}" type="presOf" srcId="{9BB27ECE-3C11-45B6-A02D-D1E30ECD0BE0}" destId="{09157101-8188-4E40-AF13-2F79E3D3D756}" srcOrd="0" destOrd="0" presId="urn:microsoft.com/office/officeart/2005/8/layout/default"/>
    <dgm:cxn modelId="{F2D4A791-CF56-471C-8BD7-582AD97FC3D1}" type="presOf" srcId="{D31104D0-D53C-4D6C-8C2E-43A0551AA31B}" destId="{98018CE8-22A5-4FD5-9787-0143E6A1FA8F}" srcOrd="0" destOrd="0" presId="urn:microsoft.com/office/officeart/2005/8/layout/default"/>
    <dgm:cxn modelId="{C72038A0-374A-4383-85B9-1F2EB20756CB}" srcId="{E2D5F5D2-5BD8-4E53-8C14-C439669618EE}" destId="{91D6CB7D-AAEF-4749-BEEE-AFCE76264D16}" srcOrd="4" destOrd="0" parTransId="{4EFD4A51-359F-4125-9E66-9FC801E4CA97}" sibTransId="{9FC953C8-A688-463D-8C9D-1A135FA0D53C}"/>
    <dgm:cxn modelId="{246CBAA1-32D3-4FCC-ABB4-E7BFD8F58A79}" type="presOf" srcId="{E2D5F5D2-5BD8-4E53-8C14-C439669618EE}" destId="{AEAD73CD-6B77-41F5-8C03-8A252C0E6CC3}" srcOrd="0" destOrd="0" presId="urn:microsoft.com/office/officeart/2005/8/layout/default"/>
    <dgm:cxn modelId="{BEF428A2-9A14-42C6-9B64-FECE5ACB1A94}" type="presOf" srcId="{618A597E-4750-4499-BEE6-51781EDADB39}" destId="{14095B5F-1E0F-4C61-8E69-C66BF5014905}" srcOrd="0" destOrd="0" presId="urn:microsoft.com/office/officeart/2005/8/layout/default"/>
    <dgm:cxn modelId="{82022AA5-CFD3-4313-9FBB-D1FDC6CB7EA1}" type="presOf" srcId="{BF80CC7C-EED9-4451-A156-AB47D9DA5D20}" destId="{5C550918-9534-4998-844B-CD932B38FC3E}" srcOrd="0" destOrd="0" presId="urn:microsoft.com/office/officeart/2005/8/layout/default"/>
    <dgm:cxn modelId="{D481DAA8-48C6-4645-89A7-AD7199EBB4A0}" srcId="{E2D5F5D2-5BD8-4E53-8C14-C439669618EE}" destId="{9BB27ECE-3C11-45B6-A02D-D1E30ECD0BE0}" srcOrd="3" destOrd="0" parTransId="{54CB3A45-680E-475F-B1AD-106460553CB6}" sibTransId="{A879913C-2E76-416C-8BB5-5D9BBADD2F03}"/>
    <dgm:cxn modelId="{9FE9EDBD-F0EF-4FAA-8BC4-EF85A77079E6}" srcId="{E2D5F5D2-5BD8-4E53-8C14-C439669618EE}" destId="{BF80CC7C-EED9-4451-A156-AB47D9DA5D20}" srcOrd="1" destOrd="0" parTransId="{476ABD81-6D03-4F86-B8EB-7E2C6AC82183}" sibTransId="{2542A26C-436F-478F-B147-94E50BC30928}"/>
    <dgm:cxn modelId="{77B04D71-85DC-4BB2-8417-FCFB6D6C4CD2}" type="presParOf" srcId="{AEAD73CD-6B77-41F5-8C03-8A252C0E6CC3}" destId="{06149CA8-19BD-47B2-BCD8-517786BF8A1A}" srcOrd="0" destOrd="0" presId="urn:microsoft.com/office/officeart/2005/8/layout/default"/>
    <dgm:cxn modelId="{D0C24B95-E28D-410A-8745-BE91D8A5B203}" type="presParOf" srcId="{AEAD73CD-6B77-41F5-8C03-8A252C0E6CC3}" destId="{C1983E78-500C-4BA4-B10E-BED5CA933E75}" srcOrd="1" destOrd="0" presId="urn:microsoft.com/office/officeart/2005/8/layout/default"/>
    <dgm:cxn modelId="{EF646884-7AE1-47E0-8150-BC4BABDF5A61}" type="presParOf" srcId="{AEAD73CD-6B77-41F5-8C03-8A252C0E6CC3}" destId="{5C550918-9534-4998-844B-CD932B38FC3E}" srcOrd="2" destOrd="0" presId="urn:microsoft.com/office/officeart/2005/8/layout/default"/>
    <dgm:cxn modelId="{ED888CA3-B311-4172-99C9-5BB1EA5D08B2}" type="presParOf" srcId="{AEAD73CD-6B77-41F5-8C03-8A252C0E6CC3}" destId="{6D47E771-5646-4C90-A993-A25FAC3260B0}" srcOrd="3" destOrd="0" presId="urn:microsoft.com/office/officeart/2005/8/layout/default"/>
    <dgm:cxn modelId="{A1CB87BF-0D2B-4BB8-94CE-0A4467DC19E2}" type="presParOf" srcId="{AEAD73CD-6B77-41F5-8C03-8A252C0E6CC3}" destId="{98018CE8-22A5-4FD5-9787-0143E6A1FA8F}" srcOrd="4" destOrd="0" presId="urn:microsoft.com/office/officeart/2005/8/layout/default"/>
    <dgm:cxn modelId="{B002E87C-9F91-4F24-8284-02E472667736}" type="presParOf" srcId="{AEAD73CD-6B77-41F5-8C03-8A252C0E6CC3}" destId="{46376231-8015-467B-81F4-A83195286C5D}" srcOrd="5" destOrd="0" presId="urn:microsoft.com/office/officeart/2005/8/layout/default"/>
    <dgm:cxn modelId="{8D5F485C-FB19-4C12-A841-A5C310D6769A}" type="presParOf" srcId="{AEAD73CD-6B77-41F5-8C03-8A252C0E6CC3}" destId="{09157101-8188-4E40-AF13-2F79E3D3D756}" srcOrd="6" destOrd="0" presId="urn:microsoft.com/office/officeart/2005/8/layout/default"/>
    <dgm:cxn modelId="{D520F720-6C3E-4709-A7F6-40C872371A11}" type="presParOf" srcId="{AEAD73CD-6B77-41F5-8C03-8A252C0E6CC3}" destId="{BD6189DD-F0B9-402A-A434-B1C6F9AA46E1}" srcOrd="7" destOrd="0" presId="urn:microsoft.com/office/officeart/2005/8/layout/default"/>
    <dgm:cxn modelId="{B09EB0AA-A9B2-4163-8250-0CED4757CB8F}" type="presParOf" srcId="{AEAD73CD-6B77-41F5-8C03-8A252C0E6CC3}" destId="{314335ED-7F33-4FFF-B2A3-C8FCEE543F14}" srcOrd="8" destOrd="0" presId="urn:microsoft.com/office/officeart/2005/8/layout/default"/>
    <dgm:cxn modelId="{28E37062-06FA-496B-AC8D-E6F467018770}" type="presParOf" srcId="{AEAD73CD-6B77-41F5-8C03-8A252C0E6CC3}" destId="{27DBD5AA-1177-45EB-B844-5FEF859887F1}" srcOrd="9" destOrd="0" presId="urn:microsoft.com/office/officeart/2005/8/layout/default"/>
    <dgm:cxn modelId="{DDB77669-FDF2-4579-A7F5-0BCB330D49FA}" type="presParOf" srcId="{AEAD73CD-6B77-41F5-8C03-8A252C0E6CC3}" destId="{14095B5F-1E0F-4C61-8E69-C66BF501490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40E80-1366-4771-B293-5AAF626BD684}">
      <dsp:nvSpPr>
        <dsp:cNvPr id="0" name=""/>
        <dsp:cNvSpPr/>
      </dsp:nvSpPr>
      <dsp:spPr>
        <a:xfrm>
          <a:off x="311379" y="932538"/>
          <a:ext cx="969328" cy="9693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48994C-BD39-491D-815D-54F0D9ACEDB8}">
      <dsp:nvSpPr>
        <dsp:cNvPr id="0" name=""/>
        <dsp:cNvSpPr/>
      </dsp:nvSpPr>
      <dsp:spPr>
        <a:xfrm>
          <a:off x="517957" y="1139116"/>
          <a:ext cx="556171" cy="556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18C29-0B29-45D5-9FE9-DC3F1221CED8}">
      <dsp:nvSpPr>
        <dsp:cNvPr id="0" name=""/>
        <dsp:cNvSpPr/>
      </dsp:nvSpPr>
      <dsp:spPr>
        <a:xfrm>
          <a:off x="1512" y="2203788"/>
          <a:ext cx="1589062" cy="105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At the end of the course, the student should:</a:t>
          </a:r>
          <a:endParaRPr lang="en-US" sz="1100" kern="1200"/>
        </a:p>
      </dsp:txBody>
      <dsp:txXfrm>
        <a:off x="1512" y="2203788"/>
        <a:ext cx="1589062" cy="1056478"/>
      </dsp:txXfrm>
    </dsp:sp>
    <dsp:sp modelId="{54049EA4-5604-42F4-8154-E4CFDC950074}">
      <dsp:nvSpPr>
        <dsp:cNvPr id="0" name=""/>
        <dsp:cNvSpPr/>
      </dsp:nvSpPr>
      <dsp:spPr>
        <a:xfrm>
          <a:off x="2178527" y="932538"/>
          <a:ext cx="969328" cy="9693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83B6F-C697-49B4-8441-92572F7B0121}">
      <dsp:nvSpPr>
        <dsp:cNvPr id="0" name=""/>
        <dsp:cNvSpPr/>
      </dsp:nvSpPr>
      <dsp:spPr>
        <a:xfrm>
          <a:off x="2385105" y="1139116"/>
          <a:ext cx="556171" cy="556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DE9F3-B47E-4DFC-85DD-1C19ECCF96A8}">
      <dsp:nvSpPr>
        <dsp:cNvPr id="0" name=""/>
        <dsp:cNvSpPr/>
      </dsp:nvSpPr>
      <dsp:spPr>
        <a:xfrm>
          <a:off x="1868660" y="2203788"/>
          <a:ext cx="1589062" cy="105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Be able to demonstrate an understanding of teamwork ideology and what constitutes social innovation in welfare services</a:t>
          </a:r>
          <a:endParaRPr lang="en-US" sz="1100" kern="1200"/>
        </a:p>
      </dsp:txBody>
      <dsp:txXfrm>
        <a:off x="1868660" y="2203788"/>
        <a:ext cx="1589062" cy="1056478"/>
      </dsp:txXfrm>
    </dsp:sp>
    <dsp:sp modelId="{E490836B-C96D-41E2-B086-9F23437E3AE5}">
      <dsp:nvSpPr>
        <dsp:cNvPr id="0" name=""/>
        <dsp:cNvSpPr/>
      </dsp:nvSpPr>
      <dsp:spPr>
        <a:xfrm>
          <a:off x="4045676" y="932538"/>
          <a:ext cx="969328" cy="9693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6953B-1BF1-4BAD-AC05-8A3E128DCD79}">
      <dsp:nvSpPr>
        <dsp:cNvPr id="0" name=""/>
        <dsp:cNvSpPr/>
      </dsp:nvSpPr>
      <dsp:spPr>
        <a:xfrm>
          <a:off x="4252254" y="1139116"/>
          <a:ext cx="556171" cy="5561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84CE66-FFA5-42BC-BE01-088D6D3F0CD0}">
      <dsp:nvSpPr>
        <dsp:cNvPr id="0" name=""/>
        <dsp:cNvSpPr/>
      </dsp:nvSpPr>
      <dsp:spPr>
        <a:xfrm>
          <a:off x="3735809" y="2203788"/>
          <a:ext cx="1589062" cy="105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Be able to use teamwork methods to achieve a defined goal</a:t>
          </a:r>
          <a:endParaRPr lang="en-US" sz="1100" kern="1200"/>
        </a:p>
      </dsp:txBody>
      <dsp:txXfrm>
        <a:off x="3735809" y="2203788"/>
        <a:ext cx="1589062" cy="1056478"/>
      </dsp:txXfrm>
    </dsp:sp>
    <dsp:sp modelId="{8278464D-44BA-46EF-B126-322F348523F8}">
      <dsp:nvSpPr>
        <dsp:cNvPr id="0" name=""/>
        <dsp:cNvSpPr/>
      </dsp:nvSpPr>
      <dsp:spPr>
        <a:xfrm>
          <a:off x="5912824" y="932538"/>
          <a:ext cx="969328" cy="9693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E1B97-0A46-49BC-8226-B6D0085D54E4}">
      <dsp:nvSpPr>
        <dsp:cNvPr id="0" name=""/>
        <dsp:cNvSpPr/>
      </dsp:nvSpPr>
      <dsp:spPr>
        <a:xfrm>
          <a:off x="6119402" y="1139116"/>
          <a:ext cx="556171" cy="556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A7B088-E60A-4D2E-BE27-C212D58C27FC}">
      <dsp:nvSpPr>
        <dsp:cNvPr id="0" name=""/>
        <dsp:cNvSpPr/>
      </dsp:nvSpPr>
      <dsp:spPr>
        <a:xfrm>
          <a:off x="5602957" y="2203788"/>
          <a:ext cx="1589062" cy="105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Be able to identify their strengths and weaknesses</a:t>
          </a:r>
          <a:endParaRPr lang="en-US" sz="1100" kern="1200"/>
        </a:p>
      </dsp:txBody>
      <dsp:txXfrm>
        <a:off x="5602957" y="2203788"/>
        <a:ext cx="1589062" cy="1056478"/>
      </dsp:txXfrm>
    </dsp:sp>
    <dsp:sp modelId="{D01D136E-6BD5-4BC3-AB75-605A7903F050}">
      <dsp:nvSpPr>
        <dsp:cNvPr id="0" name=""/>
        <dsp:cNvSpPr/>
      </dsp:nvSpPr>
      <dsp:spPr>
        <a:xfrm>
          <a:off x="7779973" y="932538"/>
          <a:ext cx="969328" cy="9693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3D1BA-4610-4FC3-98F7-7389D6BC38D9}">
      <dsp:nvSpPr>
        <dsp:cNvPr id="0" name=""/>
        <dsp:cNvSpPr/>
      </dsp:nvSpPr>
      <dsp:spPr>
        <a:xfrm>
          <a:off x="7986551" y="1139116"/>
          <a:ext cx="556171" cy="5561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FEE933-6368-4CB0-A666-644F3E54BCB8}">
      <dsp:nvSpPr>
        <dsp:cNvPr id="0" name=""/>
        <dsp:cNvSpPr/>
      </dsp:nvSpPr>
      <dsp:spPr>
        <a:xfrm>
          <a:off x="7470105" y="2203788"/>
          <a:ext cx="1589062" cy="105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Be able to demonstrate the ability to utilize feedback from students and teachers for increased performance</a:t>
          </a:r>
          <a:endParaRPr lang="en-US" sz="1100" kern="1200"/>
        </a:p>
      </dsp:txBody>
      <dsp:txXfrm>
        <a:off x="7470105" y="2203788"/>
        <a:ext cx="1589062" cy="1056478"/>
      </dsp:txXfrm>
    </dsp:sp>
    <dsp:sp modelId="{F4F61248-6BA0-4E21-8727-848ECCA10804}">
      <dsp:nvSpPr>
        <dsp:cNvPr id="0" name=""/>
        <dsp:cNvSpPr/>
      </dsp:nvSpPr>
      <dsp:spPr>
        <a:xfrm>
          <a:off x="9647121" y="932538"/>
          <a:ext cx="969328" cy="96932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AACAC-60EF-4051-AC2D-3DEC0B6ADC5A}">
      <dsp:nvSpPr>
        <dsp:cNvPr id="0" name=""/>
        <dsp:cNvSpPr/>
      </dsp:nvSpPr>
      <dsp:spPr>
        <a:xfrm>
          <a:off x="9853699" y="1139116"/>
          <a:ext cx="556171" cy="5561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471AE-8E81-4B9E-8C0D-AA79678F8A08}">
      <dsp:nvSpPr>
        <dsp:cNvPr id="0" name=""/>
        <dsp:cNvSpPr/>
      </dsp:nvSpPr>
      <dsp:spPr>
        <a:xfrm>
          <a:off x="9337254" y="2203788"/>
          <a:ext cx="1589062" cy="105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Be able to develop and implement projects involving social innovation  methods and </a:t>
          </a:r>
          <a:r>
            <a:rPr lang="en-US" sz="1100" kern="1200" dirty="0"/>
            <a:t>use the </a:t>
          </a:r>
          <a:r>
            <a:rPr lang="en-US" sz="1100" b="0" i="0" kern="1200" dirty="0"/>
            <a:t>Un sustainable developmental goals as frame of reference.</a:t>
          </a:r>
          <a:endParaRPr lang="en-US" sz="1100" kern="1200" dirty="0"/>
        </a:p>
      </dsp:txBody>
      <dsp:txXfrm>
        <a:off x="9337254" y="2203788"/>
        <a:ext cx="1589062" cy="1056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49CA8-19BD-47B2-BCD8-517786BF8A1A}">
      <dsp:nvSpPr>
        <dsp:cNvPr id="0" name=""/>
        <dsp:cNvSpPr/>
      </dsp:nvSpPr>
      <dsp:spPr>
        <a:xfrm>
          <a:off x="86760" y="849"/>
          <a:ext cx="3100708" cy="1860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THERE ARE 5 PROJECT RESULTS IN THE PROJECT</a:t>
          </a:r>
          <a:endParaRPr lang="en-US" sz="2300" kern="1200"/>
        </a:p>
      </dsp:txBody>
      <dsp:txXfrm>
        <a:off x="86760" y="849"/>
        <a:ext cx="3100708" cy="1860425"/>
      </dsp:txXfrm>
    </dsp:sp>
    <dsp:sp modelId="{5C550918-9534-4998-844B-CD932B38FC3E}">
      <dsp:nvSpPr>
        <dsp:cNvPr id="0" name=""/>
        <dsp:cNvSpPr/>
      </dsp:nvSpPr>
      <dsp:spPr>
        <a:xfrm>
          <a:off x="3497540" y="849"/>
          <a:ext cx="3100708" cy="18604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GAP Analysis – VIVES, </a:t>
          </a:r>
        </a:p>
        <a:p>
          <a:pPr marL="0" lvl="0" indent="0" algn="ctr" defTabSz="1022350">
            <a:lnSpc>
              <a:spcPct val="90000"/>
            </a:lnSpc>
            <a:spcBef>
              <a:spcPct val="0"/>
            </a:spcBef>
            <a:spcAft>
              <a:spcPct val="35000"/>
            </a:spcAft>
            <a:buNone/>
          </a:pPr>
          <a:r>
            <a:rPr lang="en-GB" sz="2300" kern="1200" dirty="0" err="1"/>
            <a:t>Litterature</a:t>
          </a:r>
          <a:r>
            <a:rPr lang="en-GB" sz="2300" kern="1200" dirty="0"/>
            <a:t> review, desk research, interviews, focus groups</a:t>
          </a:r>
          <a:endParaRPr lang="en-US" sz="2300" kern="1200" dirty="0"/>
        </a:p>
      </dsp:txBody>
      <dsp:txXfrm>
        <a:off x="3497540" y="849"/>
        <a:ext cx="3100708" cy="1860425"/>
      </dsp:txXfrm>
    </dsp:sp>
    <dsp:sp modelId="{98018CE8-22A5-4FD5-9787-0143E6A1FA8F}">
      <dsp:nvSpPr>
        <dsp:cNvPr id="0" name=""/>
        <dsp:cNvSpPr/>
      </dsp:nvSpPr>
      <dsp:spPr>
        <a:xfrm>
          <a:off x="6908319" y="849"/>
          <a:ext cx="3100708" cy="18604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Curriculum – Vaxandi UI</a:t>
          </a:r>
        </a:p>
        <a:p>
          <a:pPr marL="0" lvl="0" indent="0" algn="ctr" defTabSz="1022350">
            <a:lnSpc>
              <a:spcPct val="90000"/>
            </a:lnSpc>
            <a:spcBef>
              <a:spcPct val="0"/>
            </a:spcBef>
            <a:spcAft>
              <a:spcPct val="35000"/>
            </a:spcAft>
            <a:buNone/>
          </a:pPr>
          <a:r>
            <a:rPr lang="en-US" sz="2300" kern="1200" dirty="0"/>
            <a:t>Emphasis on co-creation by involving </a:t>
          </a:r>
          <a:r>
            <a:rPr lang="en-US" sz="2300" kern="1200" dirty="0" err="1"/>
            <a:t>practioners</a:t>
          </a:r>
          <a:r>
            <a:rPr lang="en-US" sz="2300" kern="1200" dirty="0"/>
            <a:t> and users in the course</a:t>
          </a:r>
        </a:p>
      </dsp:txBody>
      <dsp:txXfrm>
        <a:off x="6908319" y="849"/>
        <a:ext cx="3100708" cy="1860425"/>
      </dsp:txXfrm>
    </dsp:sp>
    <dsp:sp modelId="{09157101-8188-4E40-AF13-2F79E3D3D756}">
      <dsp:nvSpPr>
        <dsp:cNvPr id="0" name=""/>
        <dsp:cNvSpPr/>
      </dsp:nvSpPr>
      <dsp:spPr>
        <a:xfrm>
          <a:off x="86760" y="2171345"/>
          <a:ext cx="3100708" cy="18604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Open Education Resources (OERs) – Stimuli</a:t>
          </a:r>
          <a:endParaRPr lang="en-US" sz="2300" kern="1200" dirty="0"/>
        </a:p>
      </dsp:txBody>
      <dsp:txXfrm>
        <a:off x="86760" y="2171345"/>
        <a:ext cx="3100708" cy="1860425"/>
      </dsp:txXfrm>
    </dsp:sp>
    <dsp:sp modelId="{314335ED-7F33-4FFF-B2A3-C8FCEE543F14}">
      <dsp:nvSpPr>
        <dsp:cNvPr id="0" name=""/>
        <dsp:cNvSpPr/>
      </dsp:nvSpPr>
      <dsp:spPr>
        <a:xfrm>
          <a:off x="3497540" y="2171345"/>
          <a:ext cx="3100708" cy="1860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Pilot training – </a:t>
          </a:r>
          <a:r>
            <a:rPr lang="en-GB" sz="2300" kern="1200" dirty="0" err="1"/>
            <a:t>Xwhy</a:t>
          </a:r>
          <a:endParaRPr lang="en-US" sz="2300" kern="1200" dirty="0"/>
        </a:p>
      </dsp:txBody>
      <dsp:txXfrm>
        <a:off x="3497540" y="2171345"/>
        <a:ext cx="3100708" cy="1860425"/>
      </dsp:txXfrm>
    </dsp:sp>
    <dsp:sp modelId="{14095B5F-1E0F-4C61-8E69-C66BF5014905}">
      <dsp:nvSpPr>
        <dsp:cNvPr id="0" name=""/>
        <dsp:cNvSpPr/>
      </dsp:nvSpPr>
      <dsp:spPr>
        <a:xfrm>
          <a:off x="6908319" y="2171345"/>
          <a:ext cx="3100708" cy="1860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WELFARE platform – </a:t>
          </a:r>
          <a:endParaRPr lang="en-US" sz="2300" kern="1200" dirty="0"/>
        </a:p>
      </dsp:txBody>
      <dsp:txXfrm>
        <a:off x="6908319" y="2171345"/>
        <a:ext cx="3100708" cy="186042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9F14B-B2FA-4BC3-96E2-14E6A99EF196}" type="datetimeFigureOut">
              <a:rPr lang="is-IS" smtClean="0"/>
              <a:t>16.9.2023</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8C9C5-1257-4472-B991-9C3FEA39C9E9}" type="slidenum">
              <a:rPr lang="is-IS" smtClean="0"/>
              <a:t>‹#›</a:t>
            </a:fld>
            <a:endParaRPr lang="is-IS"/>
          </a:p>
        </p:txBody>
      </p:sp>
    </p:spTree>
    <p:extLst>
      <p:ext uri="{BB962C8B-B14F-4D97-AF65-F5344CB8AC3E}">
        <p14:creationId xmlns:p14="http://schemas.microsoft.com/office/powerpoint/2010/main" val="32925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5AB8C9C5-1257-4472-B991-9C3FEA39C9E9}" type="slidenum">
              <a:rPr lang="is-IS" smtClean="0"/>
              <a:t>1</a:t>
            </a:fld>
            <a:endParaRPr lang="is-IS"/>
          </a:p>
        </p:txBody>
      </p:sp>
    </p:spTree>
    <p:extLst>
      <p:ext uri="{BB962C8B-B14F-4D97-AF65-F5344CB8AC3E}">
        <p14:creationId xmlns:p14="http://schemas.microsoft.com/office/powerpoint/2010/main" val="249425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5AB8C9C5-1257-4472-B991-9C3FEA39C9E9}" type="slidenum">
              <a:rPr lang="is-IS" smtClean="0"/>
              <a:t>2</a:t>
            </a:fld>
            <a:endParaRPr lang="is-IS"/>
          </a:p>
        </p:txBody>
      </p:sp>
    </p:spTree>
    <p:extLst>
      <p:ext uri="{BB962C8B-B14F-4D97-AF65-F5344CB8AC3E}">
        <p14:creationId xmlns:p14="http://schemas.microsoft.com/office/powerpoint/2010/main" val="149852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equip students with the necessary knowledge and skills to drive social change and create innovative financial models.</a:t>
            </a:r>
            <a:endParaRPr lang="is-IS" dirty="0"/>
          </a:p>
        </p:txBody>
      </p:sp>
      <p:sp>
        <p:nvSpPr>
          <p:cNvPr id="4" name="Slide Number Placeholder 3"/>
          <p:cNvSpPr>
            <a:spLocks noGrp="1"/>
          </p:cNvSpPr>
          <p:nvPr>
            <p:ph type="sldNum" sz="quarter" idx="5"/>
          </p:nvPr>
        </p:nvSpPr>
        <p:spPr/>
        <p:txBody>
          <a:bodyPr/>
          <a:lstStyle/>
          <a:p>
            <a:fld id="{5AB8C9C5-1257-4472-B991-9C3FEA39C9E9}" type="slidenum">
              <a:rPr lang="is-IS" smtClean="0"/>
              <a:t>4</a:t>
            </a:fld>
            <a:endParaRPr lang="is-IS"/>
          </a:p>
        </p:txBody>
      </p:sp>
    </p:spTree>
    <p:extLst>
      <p:ext uri="{BB962C8B-B14F-4D97-AF65-F5344CB8AC3E}">
        <p14:creationId xmlns:p14="http://schemas.microsoft.com/office/powerpoint/2010/main" val="365755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800" i="1" dirty="0">
                <a:solidFill>
                  <a:srgbClr val="595959"/>
                </a:solidFill>
                <a:effectLst/>
                <a:latin typeface="Roboto" panose="02000000000000000000" pitchFamily="2" charset="0"/>
                <a:ea typeface="Roboto" panose="02000000000000000000" pitchFamily="2" charset="0"/>
                <a:cs typeface="Calibri" panose="020F0502020204030204" pitchFamily="34" charset="0"/>
              </a:rPr>
              <a:t>ADHD girls </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group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from</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the course 2021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further</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developing</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their</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project</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in SI workshop in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Lithuania</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in May 2022.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See</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cover of the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children's</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book on a girl </a:t>
            </a:r>
            <a:r>
              <a:rPr lang="fr-BE" sz="180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with</a:t>
            </a:r>
            <a:r>
              <a:rPr lang="fr-BE" sz="18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ADHD on the right. </a:t>
            </a:r>
            <a:r>
              <a:rPr lang="en-US" b="0" i="0" dirty="0">
                <a:solidFill>
                  <a:srgbClr val="4D5156"/>
                </a:solidFill>
                <a:effectLst/>
                <a:latin typeface="arial" panose="020B0604020202020204" pitchFamily="34" charset="0"/>
              </a:rPr>
              <a:t>Sarah's goal, the girl's </a:t>
            </a:r>
            <a:r>
              <a:rPr lang="en-US" b="1" i="0" dirty="0">
                <a:solidFill>
                  <a:srgbClr val="5F6368"/>
                </a:solidFill>
                <a:effectLst/>
                <a:latin typeface="arial" panose="020B0604020202020204" pitchFamily="34" charset="0"/>
              </a:rPr>
              <a:t>ADHD</a:t>
            </a:r>
            <a:r>
              <a:rPr lang="en-US" b="0" i="0" dirty="0">
                <a:solidFill>
                  <a:srgbClr val="4D5156"/>
                </a:solidFill>
                <a:effectLst/>
                <a:latin typeface="arial" panose="020B0604020202020204" pitchFamily="34" charset="0"/>
              </a:rPr>
              <a:t>, is to attract the attention of children and those closest to them to different manifestations of </a:t>
            </a:r>
            <a:r>
              <a:rPr lang="en-US" b="1" i="0" dirty="0">
                <a:solidFill>
                  <a:srgbClr val="5F6368"/>
                </a:solidFill>
                <a:effectLst/>
                <a:latin typeface="arial" panose="020B0604020202020204" pitchFamily="34" charset="0"/>
              </a:rPr>
              <a:t>ADHD</a:t>
            </a:r>
            <a:r>
              <a:rPr lang="en-US" b="0" i="0" dirty="0">
                <a:solidFill>
                  <a:srgbClr val="4D5156"/>
                </a:solidFill>
                <a:effectLst/>
                <a:latin typeface="arial" panose="020B0604020202020204" pitchFamily="34" charset="0"/>
              </a:rPr>
              <a:t> in girls and boys.</a:t>
            </a:r>
            <a:endParaRPr lang="is-IS" dirty="0"/>
          </a:p>
        </p:txBody>
      </p:sp>
      <p:sp>
        <p:nvSpPr>
          <p:cNvPr id="4" name="Slide Number Placeholder 3"/>
          <p:cNvSpPr>
            <a:spLocks noGrp="1"/>
          </p:cNvSpPr>
          <p:nvPr>
            <p:ph type="sldNum" sz="quarter" idx="5"/>
          </p:nvPr>
        </p:nvSpPr>
        <p:spPr/>
        <p:txBody>
          <a:bodyPr/>
          <a:lstStyle/>
          <a:p>
            <a:fld id="{5AB8C9C5-1257-4472-B991-9C3FEA39C9E9}" type="slidenum">
              <a:rPr lang="is-IS" smtClean="0"/>
              <a:t>5</a:t>
            </a:fld>
            <a:endParaRPr lang="is-IS"/>
          </a:p>
        </p:txBody>
      </p:sp>
    </p:spTree>
    <p:extLst>
      <p:ext uri="{BB962C8B-B14F-4D97-AF65-F5344CB8AC3E}">
        <p14:creationId xmlns:p14="http://schemas.microsoft.com/office/powerpoint/2010/main" val="189372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A4EC26B-5FC0-4E7C-AB3F-68903AF8E9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42E5F2F7-B264-4635-A086-F1FD4366D5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12292" name="Slide Number Placeholder 3">
            <a:extLst>
              <a:ext uri="{FF2B5EF4-FFF2-40B4-BE49-F238E27FC236}">
                <a16:creationId xmlns:a16="http://schemas.microsoft.com/office/drawing/2014/main" id="{66A27E0D-B169-4069-AF0B-B75B4CB0CB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85E5124-C53B-4D32-892A-2055650FD136}" type="slidenum">
              <a:rPr lang="is-IS" altLang="is-IS" smtClean="0"/>
              <a:pPr/>
              <a:t>8</a:t>
            </a:fld>
            <a:endParaRPr lang="is-IS" altLang="is-I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A468527-6BE4-4C88-B1B8-0F7BF6B50E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88CBD0A-9700-43BC-86E3-71841AFF2A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s-IS" altLang="is-IS"/>
          </a:p>
        </p:txBody>
      </p:sp>
      <p:sp>
        <p:nvSpPr>
          <p:cNvPr id="14340" name="Slide Number Placeholder 3">
            <a:extLst>
              <a:ext uri="{FF2B5EF4-FFF2-40B4-BE49-F238E27FC236}">
                <a16:creationId xmlns:a16="http://schemas.microsoft.com/office/drawing/2014/main" id="{078E1569-CD04-4DD5-94B5-6DFE526141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49CD799-9F71-49B0-B525-72F4D4010198}" type="slidenum">
              <a:rPr lang="is-IS" altLang="is-IS" smtClean="0"/>
              <a:pPr/>
              <a:t>9</a:t>
            </a:fld>
            <a:endParaRPr lang="is-IS" altLang="is-I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90000"/>
              </a:lnSpc>
              <a:spcBef>
                <a:spcPts val="0"/>
              </a:spcBef>
              <a:spcAft>
                <a:spcPts val="0"/>
              </a:spcAft>
              <a:buNone/>
            </a:pPr>
            <a:r>
              <a:rPr lang="is-IS" dirty="0"/>
              <a:t>Gap </a:t>
            </a:r>
            <a:r>
              <a:rPr lang="is-IS" dirty="0" err="1"/>
              <a:t>analysis</a:t>
            </a:r>
            <a:r>
              <a:rPr lang="is-IS" dirty="0"/>
              <a:t>: </a:t>
            </a:r>
            <a:r>
              <a:rPr lang="is-IS" dirty="0" err="1"/>
              <a:t>litterature</a:t>
            </a:r>
            <a:r>
              <a:rPr lang="is-IS" dirty="0"/>
              <a:t> </a:t>
            </a:r>
            <a:r>
              <a:rPr lang="is-IS" dirty="0" err="1"/>
              <a:t>review</a:t>
            </a:r>
            <a:r>
              <a:rPr lang="is-IS" dirty="0"/>
              <a:t> </a:t>
            </a:r>
            <a:r>
              <a:rPr lang="is-IS" dirty="0" err="1"/>
              <a:t>and</a:t>
            </a:r>
            <a:r>
              <a:rPr lang="is-IS" dirty="0"/>
              <a:t> </a:t>
            </a:r>
            <a:r>
              <a:rPr lang="en-US" sz="1200" dirty="0">
                <a:solidFill>
                  <a:srgbClr val="595959"/>
                </a:solidFill>
              </a:rPr>
              <a:t>were gathered from 4 focus groups, each including 8 interdisciplinary representatives,  in partner countries discussing definitions of social entrepreneurship (SE) and success factors, barriers and necessary skills for SE. </a:t>
            </a:r>
          </a:p>
          <a:p>
            <a:pPr marL="0" marR="0" lvl="0" indent="0" algn="l" rtl="0">
              <a:lnSpc>
                <a:spcPct val="90000"/>
              </a:lnSpc>
              <a:spcBef>
                <a:spcPts val="0"/>
              </a:spcBef>
              <a:spcAft>
                <a:spcPts val="0"/>
              </a:spcAft>
              <a:buNone/>
            </a:pPr>
            <a:endParaRPr lang="en-US" sz="1200" dirty="0">
              <a:solidFill>
                <a:srgbClr val="595959"/>
              </a:solidFill>
            </a:endParaRPr>
          </a:p>
          <a:p>
            <a:pPr marL="0" marR="0" lvl="0" indent="0" algn="l" rtl="0">
              <a:lnSpc>
                <a:spcPct val="90000"/>
              </a:lnSpc>
              <a:spcBef>
                <a:spcPts val="0"/>
              </a:spcBef>
              <a:spcAft>
                <a:spcPts val="0"/>
              </a:spcAft>
              <a:buNone/>
            </a:pPr>
            <a:r>
              <a:rPr lang="en-US" sz="1200" dirty="0">
                <a:solidFill>
                  <a:srgbClr val="595959"/>
                </a:solidFill>
              </a:rPr>
              <a:t>Focus groups were conducted from September to November 2022s</a:t>
            </a:r>
            <a:endParaRPr lang="is-IS" dirty="0"/>
          </a:p>
        </p:txBody>
      </p:sp>
      <p:sp>
        <p:nvSpPr>
          <p:cNvPr id="4" name="Slide Number Placeholder 3"/>
          <p:cNvSpPr>
            <a:spLocks noGrp="1"/>
          </p:cNvSpPr>
          <p:nvPr>
            <p:ph type="sldNum" sz="quarter" idx="5"/>
          </p:nvPr>
        </p:nvSpPr>
        <p:spPr/>
        <p:txBody>
          <a:bodyPr/>
          <a:lstStyle/>
          <a:p>
            <a:fld id="{5AB8C9C5-1257-4472-B991-9C3FEA39C9E9}" type="slidenum">
              <a:rPr lang="is-IS" smtClean="0"/>
              <a:t>12</a:t>
            </a:fld>
            <a:endParaRPr lang="is-IS"/>
          </a:p>
        </p:txBody>
      </p:sp>
    </p:spTree>
    <p:extLst>
      <p:ext uri="{BB962C8B-B14F-4D97-AF65-F5344CB8AC3E}">
        <p14:creationId xmlns:p14="http://schemas.microsoft.com/office/powerpoint/2010/main" val="36161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5:notes"/>
          <p:cNvSpPr txBox="1">
            <a:spLocks noGrp="1"/>
          </p:cNvSpPr>
          <p:nvPr>
            <p:ph type="body" idx="1"/>
          </p:nvPr>
        </p:nvSpPr>
        <p:spPr>
          <a:xfrm>
            <a:off x="1001872" y="3315691"/>
            <a:ext cx="8014970" cy="271284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5:notes"/>
          <p:cNvSpPr>
            <a:spLocks noGrp="1" noRot="1" noChangeAspect="1"/>
          </p:cNvSpPr>
          <p:nvPr>
            <p:ph type="sldImg" idx="2"/>
          </p:nvPr>
        </p:nvSpPr>
        <p:spPr>
          <a:xfrm>
            <a:off x="2943225" y="862013"/>
            <a:ext cx="4132263"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3C27-7670-41ED-B87F-DE23C48394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FD05B2E2-68C2-4808-8428-CE0D3BBF3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9E4A65AB-2DC8-43C1-BE6E-4D8A6304EA84}"/>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5" name="Footer Placeholder 4">
            <a:extLst>
              <a:ext uri="{FF2B5EF4-FFF2-40B4-BE49-F238E27FC236}">
                <a16:creationId xmlns:a16="http://schemas.microsoft.com/office/drawing/2014/main" id="{5F95C41D-8C58-4058-AE56-F1A346B7EFC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5152A45-3944-4BA1-9CE8-0EE5782A6D7B}"/>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293792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D0D0-6D4A-44C5-A848-1330AF62FADE}"/>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3610F750-7A36-4679-A516-4B6518214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911A52A2-4363-4563-9416-A32D7C86D2EB}"/>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5" name="Footer Placeholder 4">
            <a:extLst>
              <a:ext uri="{FF2B5EF4-FFF2-40B4-BE49-F238E27FC236}">
                <a16:creationId xmlns:a16="http://schemas.microsoft.com/office/drawing/2014/main" id="{96988BCD-F38A-4435-876A-1E2B970AE21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822C5A3-2F49-434D-B6DF-0F5705D70C73}"/>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72196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BB475-84CD-4554-A3EC-E520B4EAE9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16E0119C-47F4-4935-9C73-6207650F1C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CC890765-DF51-4C91-B0B4-A397B93A3795}"/>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5" name="Footer Placeholder 4">
            <a:extLst>
              <a:ext uri="{FF2B5EF4-FFF2-40B4-BE49-F238E27FC236}">
                <a16:creationId xmlns:a16="http://schemas.microsoft.com/office/drawing/2014/main" id="{C724C803-EF14-463F-9B4F-F13F8995F1A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1A6E294-5765-4C4D-BD8C-BEBF5CCC61CA}"/>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1760015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text">
  <p:cSld name="Slide-text">
    <p:spTree>
      <p:nvGrpSpPr>
        <p:cNvPr id="1" name="Shape 18"/>
        <p:cNvGrpSpPr/>
        <p:nvPr/>
      </p:nvGrpSpPr>
      <p:grpSpPr>
        <a:xfrm>
          <a:off x="0" y="0"/>
          <a:ext cx="0" cy="0"/>
          <a:chOff x="0" y="0"/>
          <a:chExt cx="0" cy="0"/>
        </a:xfrm>
      </p:grpSpPr>
      <p:sp>
        <p:nvSpPr>
          <p:cNvPr id="19" name="Google Shape;19;p12"/>
          <p:cNvSpPr txBox="1">
            <a:spLocks noGrp="1"/>
          </p:cNvSpPr>
          <p:nvPr>
            <p:ph type="body" idx="1"/>
          </p:nvPr>
        </p:nvSpPr>
        <p:spPr>
          <a:xfrm>
            <a:off x="575445" y="1498519"/>
            <a:ext cx="4761489" cy="35798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2"/>
          <p:cNvSpPr txBox="1">
            <a:spLocks noGrp="1"/>
          </p:cNvSpPr>
          <p:nvPr>
            <p:ph type="body" idx="2"/>
          </p:nvPr>
        </p:nvSpPr>
        <p:spPr>
          <a:xfrm>
            <a:off x="574434" y="2061445"/>
            <a:ext cx="4762500" cy="29400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12"/>
          <p:cNvSpPr txBox="1">
            <a:spLocks noGrp="1"/>
          </p:cNvSpPr>
          <p:nvPr>
            <p:ph type="body" idx="3"/>
          </p:nvPr>
        </p:nvSpPr>
        <p:spPr>
          <a:xfrm>
            <a:off x="5956257" y="2061445"/>
            <a:ext cx="4762500" cy="29400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3F3F3F"/>
              </a:buClr>
              <a:buSzPts val="1600"/>
              <a:buFont typeface="Arial"/>
              <a:buNone/>
              <a:defRPr sz="16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2"/>
          <p:cNvSpPr/>
          <p:nvPr/>
        </p:nvSpPr>
        <p:spPr>
          <a:xfrm>
            <a:off x="0" y="6677025"/>
            <a:ext cx="12192000" cy="180975"/>
          </a:xfrm>
          <a:prstGeom prst="rect">
            <a:avLst/>
          </a:prstGeom>
          <a:solidFill>
            <a:srgbClr val="5162F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7763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B462E9E-DD1E-405E-9AC2-D7CBEFCAB635}"/>
              </a:ext>
            </a:extLst>
          </p:cNvPr>
          <p:cNvSpPr>
            <a:spLocks noGrp="1"/>
          </p:cNvSpPr>
          <p:nvPr>
            <p:ph type="dt" sz="half" idx="10"/>
          </p:nvPr>
        </p:nvSpPr>
        <p:spPr/>
        <p:txBody>
          <a:bodyPr/>
          <a:lstStyle>
            <a:lvl1pPr>
              <a:defRPr/>
            </a:lvl1pPr>
          </a:lstStyle>
          <a:p>
            <a:pPr>
              <a:defRPr/>
            </a:pPr>
            <a:endParaRPr lang="en-US" altLang="is-IS"/>
          </a:p>
        </p:txBody>
      </p:sp>
      <p:sp>
        <p:nvSpPr>
          <p:cNvPr id="3" name="Footer Placeholder 4">
            <a:extLst>
              <a:ext uri="{FF2B5EF4-FFF2-40B4-BE49-F238E27FC236}">
                <a16:creationId xmlns:a16="http://schemas.microsoft.com/office/drawing/2014/main" id="{54EAA1E4-A724-406F-90E1-9066F626B301}"/>
              </a:ext>
            </a:extLst>
          </p:cNvPr>
          <p:cNvSpPr>
            <a:spLocks noGrp="1"/>
          </p:cNvSpPr>
          <p:nvPr>
            <p:ph type="ftr" sz="quarter" idx="11"/>
          </p:nvPr>
        </p:nvSpPr>
        <p:spPr/>
        <p:txBody>
          <a:bodyPr/>
          <a:lstStyle>
            <a:lvl1pPr>
              <a:defRPr/>
            </a:lvl1pPr>
          </a:lstStyle>
          <a:p>
            <a:pPr>
              <a:defRPr/>
            </a:pPr>
            <a:endParaRPr lang="is-IS" altLang="is-IS"/>
          </a:p>
        </p:txBody>
      </p:sp>
      <p:sp>
        <p:nvSpPr>
          <p:cNvPr id="4" name="Slide Number Placeholder 5">
            <a:extLst>
              <a:ext uri="{FF2B5EF4-FFF2-40B4-BE49-F238E27FC236}">
                <a16:creationId xmlns:a16="http://schemas.microsoft.com/office/drawing/2014/main" id="{C1241017-54B1-4D4B-996E-7915207DA806}"/>
              </a:ext>
            </a:extLst>
          </p:cNvPr>
          <p:cNvSpPr>
            <a:spLocks noGrp="1"/>
          </p:cNvSpPr>
          <p:nvPr>
            <p:ph type="sldNum" sz="quarter" idx="12"/>
          </p:nvPr>
        </p:nvSpPr>
        <p:spPr/>
        <p:txBody>
          <a:bodyPr/>
          <a:lstStyle>
            <a:lvl1pPr>
              <a:defRPr/>
            </a:lvl1pPr>
          </a:lstStyle>
          <a:p>
            <a:pPr>
              <a:defRPr/>
            </a:pPr>
            <a:fld id="{225A7775-B6AC-4DAF-B072-3481C277FC49}" type="slidenum">
              <a:rPr lang="en-US" altLang="is-IS"/>
              <a:pPr>
                <a:defRPr/>
              </a:pPr>
              <a:t>‹#›</a:t>
            </a:fld>
            <a:endParaRPr lang="en-US" altLang="is-IS"/>
          </a:p>
        </p:txBody>
      </p:sp>
    </p:spTree>
    <p:extLst>
      <p:ext uri="{BB962C8B-B14F-4D97-AF65-F5344CB8AC3E}">
        <p14:creationId xmlns:p14="http://schemas.microsoft.com/office/powerpoint/2010/main" val="1540012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15C4FAB9-5A4A-4C70-9B8A-C7F0396B3698}"/>
              </a:ext>
            </a:extLst>
          </p:cNvPr>
          <p:cNvSpPr>
            <a:spLocks noGrp="1"/>
          </p:cNvSpPr>
          <p:nvPr>
            <p:ph type="dt" sz="half" idx="10"/>
          </p:nvPr>
        </p:nvSpPr>
        <p:spPr/>
        <p:txBody>
          <a:bodyPr/>
          <a:lstStyle>
            <a:lvl1pPr>
              <a:defRPr/>
            </a:lvl1pPr>
          </a:lstStyle>
          <a:p>
            <a:pPr>
              <a:defRPr/>
            </a:pPr>
            <a:endParaRPr lang="en-US" altLang="is-IS"/>
          </a:p>
        </p:txBody>
      </p:sp>
      <p:sp>
        <p:nvSpPr>
          <p:cNvPr id="5" name="Footer Placeholder 4">
            <a:extLst>
              <a:ext uri="{FF2B5EF4-FFF2-40B4-BE49-F238E27FC236}">
                <a16:creationId xmlns:a16="http://schemas.microsoft.com/office/drawing/2014/main" id="{2E3C122D-1F71-4A9E-9967-F20DE1D81F42}"/>
              </a:ext>
            </a:extLst>
          </p:cNvPr>
          <p:cNvSpPr>
            <a:spLocks noGrp="1"/>
          </p:cNvSpPr>
          <p:nvPr>
            <p:ph type="ftr" sz="quarter" idx="11"/>
          </p:nvPr>
        </p:nvSpPr>
        <p:spPr/>
        <p:txBody>
          <a:bodyPr/>
          <a:lstStyle>
            <a:lvl1pPr>
              <a:defRPr/>
            </a:lvl1pPr>
          </a:lstStyle>
          <a:p>
            <a:pPr>
              <a:defRPr/>
            </a:pPr>
            <a:endParaRPr lang="is-IS" altLang="is-IS"/>
          </a:p>
        </p:txBody>
      </p:sp>
      <p:sp>
        <p:nvSpPr>
          <p:cNvPr id="6" name="Slide Number Placeholder 5">
            <a:extLst>
              <a:ext uri="{FF2B5EF4-FFF2-40B4-BE49-F238E27FC236}">
                <a16:creationId xmlns:a16="http://schemas.microsoft.com/office/drawing/2014/main" id="{404C28D4-FB6C-4BE0-A873-D645DFA3B6A2}"/>
              </a:ext>
            </a:extLst>
          </p:cNvPr>
          <p:cNvSpPr>
            <a:spLocks noGrp="1"/>
          </p:cNvSpPr>
          <p:nvPr>
            <p:ph type="sldNum" sz="quarter" idx="12"/>
          </p:nvPr>
        </p:nvSpPr>
        <p:spPr/>
        <p:txBody>
          <a:bodyPr/>
          <a:lstStyle>
            <a:lvl1pPr>
              <a:defRPr/>
            </a:lvl1pPr>
          </a:lstStyle>
          <a:p>
            <a:pPr>
              <a:defRPr/>
            </a:pPr>
            <a:fld id="{D0129031-C0DD-469F-9A0F-6F411833770E}" type="slidenum">
              <a:rPr lang="en-US" altLang="is-IS"/>
              <a:pPr>
                <a:defRPr/>
              </a:pPr>
              <a:t>‹#›</a:t>
            </a:fld>
            <a:endParaRPr lang="en-US" altLang="is-IS"/>
          </a:p>
        </p:txBody>
      </p:sp>
    </p:spTree>
    <p:extLst>
      <p:ext uri="{BB962C8B-B14F-4D97-AF65-F5344CB8AC3E}">
        <p14:creationId xmlns:p14="http://schemas.microsoft.com/office/powerpoint/2010/main" val="1978510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15C4FAB9-5A4A-4C70-9B8A-C7F0396B3698}"/>
              </a:ext>
            </a:extLst>
          </p:cNvPr>
          <p:cNvSpPr>
            <a:spLocks noGrp="1"/>
          </p:cNvSpPr>
          <p:nvPr>
            <p:ph type="dt" sz="half" idx="10"/>
          </p:nvPr>
        </p:nvSpPr>
        <p:spPr/>
        <p:txBody>
          <a:bodyPr/>
          <a:lstStyle>
            <a:lvl1pPr>
              <a:defRPr/>
            </a:lvl1pPr>
          </a:lstStyle>
          <a:p>
            <a:pPr>
              <a:defRPr/>
            </a:pPr>
            <a:endParaRPr lang="en-US" altLang="is-IS"/>
          </a:p>
        </p:txBody>
      </p:sp>
      <p:sp>
        <p:nvSpPr>
          <p:cNvPr id="5" name="Footer Placeholder 4">
            <a:extLst>
              <a:ext uri="{FF2B5EF4-FFF2-40B4-BE49-F238E27FC236}">
                <a16:creationId xmlns:a16="http://schemas.microsoft.com/office/drawing/2014/main" id="{2E3C122D-1F71-4A9E-9967-F20DE1D81F42}"/>
              </a:ext>
            </a:extLst>
          </p:cNvPr>
          <p:cNvSpPr>
            <a:spLocks noGrp="1"/>
          </p:cNvSpPr>
          <p:nvPr>
            <p:ph type="ftr" sz="quarter" idx="11"/>
          </p:nvPr>
        </p:nvSpPr>
        <p:spPr/>
        <p:txBody>
          <a:bodyPr/>
          <a:lstStyle>
            <a:lvl1pPr>
              <a:defRPr/>
            </a:lvl1pPr>
          </a:lstStyle>
          <a:p>
            <a:pPr>
              <a:defRPr/>
            </a:pPr>
            <a:endParaRPr lang="is-IS" altLang="is-IS"/>
          </a:p>
        </p:txBody>
      </p:sp>
      <p:sp>
        <p:nvSpPr>
          <p:cNvPr id="6" name="Slide Number Placeholder 5">
            <a:extLst>
              <a:ext uri="{FF2B5EF4-FFF2-40B4-BE49-F238E27FC236}">
                <a16:creationId xmlns:a16="http://schemas.microsoft.com/office/drawing/2014/main" id="{404C28D4-FB6C-4BE0-A873-D645DFA3B6A2}"/>
              </a:ext>
            </a:extLst>
          </p:cNvPr>
          <p:cNvSpPr>
            <a:spLocks noGrp="1"/>
          </p:cNvSpPr>
          <p:nvPr>
            <p:ph type="sldNum" sz="quarter" idx="12"/>
          </p:nvPr>
        </p:nvSpPr>
        <p:spPr/>
        <p:txBody>
          <a:bodyPr/>
          <a:lstStyle>
            <a:lvl1pPr>
              <a:defRPr/>
            </a:lvl1pPr>
          </a:lstStyle>
          <a:p>
            <a:pPr>
              <a:defRPr/>
            </a:pPr>
            <a:fld id="{D0129031-C0DD-469F-9A0F-6F411833770E}" type="slidenum">
              <a:rPr lang="en-US" altLang="is-IS"/>
              <a:pPr>
                <a:defRPr/>
              </a:pPr>
              <a:t>‹#›</a:t>
            </a:fld>
            <a:endParaRPr lang="en-US" altLang="is-IS"/>
          </a:p>
        </p:txBody>
      </p:sp>
    </p:spTree>
    <p:extLst>
      <p:ext uri="{BB962C8B-B14F-4D97-AF65-F5344CB8AC3E}">
        <p14:creationId xmlns:p14="http://schemas.microsoft.com/office/powerpoint/2010/main" val="197851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4D17-0C87-49AE-BD2C-4ACD83AE7B5C}"/>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6B6AC4DF-519D-4F6E-B98E-8EFBACB753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1839FEB9-E3D3-471F-8739-97F87EBB2BF2}"/>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5" name="Footer Placeholder 4">
            <a:extLst>
              <a:ext uri="{FF2B5EF4-FFF2-40B4-BE49-F238E27FC236}">
                <a16:creationId xmlns:a16="http://schemas.microsoft.com/office/drawing/2014/main" id="{95152E2E-2294-4869-918E-449C159D1F71}"/>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F52DE1D-5275-4B43-915A-6673F93225AB}"/>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286704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1624-AB59-4EDA-907E-726FDB952E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A971E4AC-FCB0-4F2E-B058-6EA4A2A081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39485-7409-4C73-8DD3-49D5B4F9E844}"/>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5" name="Footer Placeholder 4">
            <a:extLst>
              <a:ext uri="{FF2B5EF4-FFF2-40B4-BE49-F238E27FC236}">
                <a16:creationId xmlns:a16="http://schemas.microsoft.com/office/drawing/2014/main" id="{1B87CE00-3403-47BB-BD9C-95816450D84A}"/>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07E5797-7F63-4CF7-A59C-3DCC3F2EC9A1}"/>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32459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FB94-1EEA-4841-8CE1-7AC9FF201A19}"/>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F238022C-01D6-48B1-95E3-B2F6C946DA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0D30E4B0-C5F0-429F-A179-58056936A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B36F2827-4BB5-40CE-8755-FEB5BA5043A1}"/>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6" name="Footer Placeholder 5">
            <a:extLst>
              <a:ext uri="{FF2B5EF4-FFF2-40B4-BE49-F238E27FC236}">
                <a16:creationId xmlns:a16="http://schemas.microsoft.com/office/drawing/2014/main" id="{FC8E790F-E8D2-4973-A476-B0F35DE85CCA}"/>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A1BE321B-1271-4E2D-905E-A8580D540041}"/>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81940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1A3F-3665-44C9-9247-29CAD5B3A8BE}"/>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C3BB07B5-258A-41FC-93C7-FAF5ACAF5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BE5ED0-CA88-4EA2-AA45-1F4BACDE3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2A50C2D6-BE5C-4057-9DFF-38EDE138F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FB2AB4-9DC3-4CA7-BCAE-69660D73DA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4FEC780C-2DCC-4BFD-B702-AAF429BE4E41}"/>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8" name="Footer Placeholder 7">
            <a:extLst>
              <a:ext uri="{FF2B5EF4-FFF2-40B4-BE49-F238E27FC236}">
                <a16:creationId xmlns:a16="http://schemas.microsoft.com/office/drawing/2014/main" id="{3F555669-8DDD-49D6-814B-CF3D780DC0CA}"/>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B9B5C02B-47E5-4448-90C4-5124428FDA7C}"/>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7129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31A8-878C-410B-BA0C-7D440335370A}"/>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FF75C5BB-95E5-4C93-843C-89B4FD296CD6}"/>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4" name="Footer Placeholder 3">
            <a:extLst>
              <a:ext uri="{FF2B5EF4-FFF2-40B4-BE49-F238E27FC236}">
                <a16:creationId xmlns:a16="http://schemas.microsoft.com/office/drawing/2014/main" id="{5183F6DB-14E8-409C-9072-81F3D39351D1}"/>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850E315B-1E96-4526-8065-B1426A4A8CE8}"/>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334152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F2FB9-219F-484A-9A67-A3DD539D5376}"/>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3" name="Footer Placeholder 2">
            <a:extLst>
              <a:ext uri="{FF2B5EF4-FFF2-40B4-BE49-F238E27FC236}">
                <a16:creationId xmlns:a16="http://schemas.microsoft.com/office/drawing/2014/main" id="{5CB03483-A12C-4E97-930E-06F10A92F141}"/>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34E498DC-F27F-4622-9F2D-2EE067B2566E}"/>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82402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894D-02BF-41B6-ACB3-15638FCAC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D178DBC9-199A-4E7B-8F7F-336EF813F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23854CA3-B0C9-4AB9-8AD2-5FC9B35B1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D88DCA-7B51-4097-8E09-1D5C60AA18CF}"/>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6" name="Footer Placeholder 5">
            <a:extLst>
              <a:ext uri="{FF2B5EF4-FFF2-40B4-BE49-F238E27FC236}">
                <a16:creationId xmlns:a16="http://schemas.microsoft.com/office/drawing/2014/main" id="{95643D22-2CB1-4B4F-B86A-2CACF77ED2C4}"/>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B209047B-9E8D-4410-9BAF-5314F87A566C}"/>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322982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2FC1-DEE7-4C4B-8E20-76289D305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46CEC15D-859D-4238-8FBE-3B5838825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88C13AC6-C772-4B2B-A3E4-F208D833B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2ACCC-DCA8-45CB-AE12-10C6E8C1AADF}"/>
              </a:ext>
            </a:extLst>
          </p:cNvPr>
          <p:cNvSpPr>
            <a:spLocks noGrp="1"/>
          </p:cNvSpPr>
          <p:nvPr>
            <p:ph type="dt" sz="half" idx="10"/>
          </p:nvPr>
        </p:nvSpPr>
        <p:spPr/>
        <p:txBody>
          <a:bodyPr/>
          <a:lstStyle/>
          <a:p>
            <a:fld id="{6CD60406-FD8F-4E1A-8B88-A42AE132C081}" type="datetimeFigureOut">
              <a:rPr lang="is-IS" smtClean="0"/>
              <a:t>16.9.2023</a:t>
            </a:fld>
            <a:endParaRPr lang="is-IS"/>
          </a:p>
        </p:txBody>
      </p:sp>
      <p:sp>
        <p:nvSpPr>
          <p:cNvPr id="6" name="Footer Placeholder 5">
            <a:extLst>
              <a:ext uri="{FF2B5EF4-FFF2-40B4-BE49-F238E27FC236}">
                <a16:creationId xmlns:a16="http://schemas.microsoft.com/office/drawing/2014/main" id="{D259C8C2-7E1B-45DC-A9EA-47893D0B570D}"/>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14146217-CCED-4C92-985D-1719F1A24860}"/>
              </a:ext>
            </a:extLst>
          </p:cNvPr>
          <p:cNvSpPr>
            <a:spLocks noGrp="1"/>
          </p:cNvSpPr>
          <p:nvPr>
            <p:ph type="sldNum" sz="quarter" idx="12"/>
          </p:nvPr>
        </p:nvSpPr>
        <p:spPr/>
        <p:txBody>
          <a:bodyPr/>
          <a:lstStyle/>
          <a:p>
            <a:fld id="{D61D99F0-7154-4783-8613-A5F9BFFD9BCC}" type="slidenum">
              <a:rPr lang="is-IS" smtClean="0"/>
              <a:t>‹#›</a:t>
            </a:fld>
            <a:endParaRPr lang="is-IS"/>
          </a:p>
        </p:txBody>
      </p:sp>
    </p:spTree>
    <p:extLst>
      <p:ext uri="{BB962C8B-B14F-4D97-AF65-F5344CB8AC3E}">
        <p14:creationId xmlns:p14="http://schemas.microsoft.com/office/powerpoint/2010/main" val="192428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2CF6A4-FEAA-45CC-966B-69FB3091C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78619679-D20D-4977-B9BF-EA85087E9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B97F42FE-1AEF-4BB6-8379-0F7E39DFF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0406-FD8F-4E1A-8B88-A42AE132C081}" type="datetimeFigureOut">
              <a:rPr lang="is-IS" smtClean="0"/>
              <a:t>16.9.2023</a:t>
            </a:fld>
            <a:endParaRPr lang="is-IS"/>
          </a:p>
        </p:txBody>
      </p:sp>
      <p:sp>
        <p:nvSpPr>
          <p:cNvPr id="5" name="Footer Placeholder 4">
            <a:extLst>
              <a:ext uri="{FF2B5EF4-FFF2-40B4-BE49-F238E27FC236}">
                <a16:creationId xmlns:a16="http://schemas.microsoft.com/office/drawing/2014/main" id="{5B8AD316-61F4-4331-9FDF-5D5350C4B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F0F1DE6A-3073-49B7-923A-975AF87D5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D99F0-7154-4783-8613-A5F9BFFD9BCC}" type="slidenum">
              <a:rPr lang="is-IS" smtClean="0"/>
              <a:t>‹#›</a:t>
            </a:fld>
            <a:endParaRPr lang="is-IS"/>
          </a:p>
        </p:txBody>
      </p:sp>
    </p:spTree>
    <p:extLst>
      <p:ext uri="{BB962C8B-B14F-4D97-AF65-F5344CB8AC3E}">
        <p14:creationId xmlns:p14="http://schemas.microsoft.com/office/powerpoint/2010/main" val="21213674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3" r:id="rId4"/>
    <p:sldLayoutId id="2147483653" r:id="rId5"/>
    <p:sldLayoutId id="2147483654" r:id="rId6"/>
    <p:sldLayoutId id="2147483655" r:id="rId7"/>
    <p:sldLayoutId id="2147483656" r:id="rId8"/>
    <p:sldLayoutId id="2147483661"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18950E-4D5E-401E-93DD-278BA71D0616}"/>
              </a:ext>
            </a:extLst>
          </p:cNvPr>
          <p:cNvSpPr>
            <a:spLocks noGrp="1"/>
          </p:cNvSpPr>
          <p:nvPr>
            <p:ph type="title"/>
          </p:nvPr>
        </p:nvSpPr>
        <p:spPr bwMode="auto">
          <a:xfrm>
            <a:off x="606848" y="951012"/>
            <a:ext cx="109723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156" tIns="58078" rIns="116156" bIns="58078" numCol="1" anchor="ctr" anchorCtr="0" compatLnSpc="1">
            <a:prstTxWarp prst="textNoShape">
              <a:avLst/>
            </a:prstTxWarp>
          </a:bodyPr>
          <a:lstStyle/>
          <a:p>
            <a:pPr lvl="0"/>
            <a:r>
              <a:rPr lang="en-US" altLang="is-IS"/>
              <a:t>Click to edit Master title style</a:t>
            </a:r>
          </a:p>
        </p:txBody>
      </p:sp>
      <p:sp>
        <p:nvSpPr>
          <p:cNvPr id="1027" name="Text Placeholder 2">
            <a:extLst>
              <a:ext uri="{FF2B5EF4-FFF2-40B4-BE49-F238E27FC236}">
                <a16:creationId xmlns:a16="http://schemas.microsoft.com/office/drawing/2014/main" id="{0E0C070C-5E64-4699-81D0-6EF7691DFAB9}"/>
              </a:ext>
            </a:extLst>
          </p:cNvPr>
          <p:cNvSpPr>
            <a:spLocks noGrp="1"/>
          </p:cNvSpPr>
          <p:nvPr>
            <p:ph type="body" idx="1"/>
          </p:nvPr>
        </p:nvSpPr>
        <p:spPr bwMode="auto">
          <a:xfrm>
            <a:off x="609823" y="2223493"/>
            <a:ext cx="10972354" cy="390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156" tIns="58078" rIns="116156" bIns="58078" numCol="1" anchor="t" anchorCtr="0" compatLnSpc="1">
            <a:prstTxWarp prst="textNoShape">
              <a:avLst/>
            </a:prstTxWarp>
          </a:bodyPr>
          <a:lstStyle/>
          <a:p>
            <a:pPr lvl="0"/>
            <a:r>
              <a:rPr lang="en-US" altLang="is-IS"/>
              <a:t>Click to edit Master text styles</a:t>
            </a:r>
          </a:p>
          <a:p>
            <a:pPr lvl="1"/>
            <a:r>
              <a:rPr lang="en-US" altLang="is-IS"/>
              <a:t>Second level</a:t>
            </a:r>
          </a:p>
          <a:p>
            <a:pPr lvl="2"/>
            <a:r>
              <a:rPr lang="en-US" altLang="is-IS"/>
              <a:t>Third level</a:t>
            </a:r>
          </a:p>
          <a:p>
            <a:pPr lvl="3"/>
            <a:r>
              <a:rPr lang="en-US" altLang="is-IS"/>
              <a:t>Fourth level</a:t>
            </a:r>
          </a:p>
          <a:p>
            <a:pPr lvl="4"/>
            <a:r>
              <a:rPr lang="en-US" altLang="is-IS"/>
              <a:t>Fifth level</a:t>
            </a:r>
          </a:p>
        </p:txBody>
      </p:sp>
      <p:sp>
        <p:nvSpPr>
          <p:cNvPr id="4" name="Date Placeholder 3">
            <a:extLst>
              <a:ext uri="{FF2B5EF4-FFF2-40B4-BE49-F238E27FC236}">
                <a16:creationId xmlns:a16="http://schemas.microsoft.com/office/drawing/2014/main" id="{AFD6D761-0005-4A3D-A89F-B9E89516F1B5}"/>
              </a:ext>
            </a:extLst>
          </p:cNvPr>
          <p:cNvSpPr>
            <a:spLocks noGrp="1"/>
          </p:cNvSpPr>
          <p:nvPr>
            <p:ph type="dt" sz="half" idx="2"/>
          </p:nvPr>
        </p:nvSpPr>
        <p:spPr>
          <a:xfrm>
            <a:off x="609823" y="6356450"/>
            <a:ext cx="2843858" cy="364628"/>
          </a:xfrm>
          <a:prstGeom prst="rect">
            <a:avLst/>
          </a:prstGeom>
        </p:spPr>
        <p:txBody>
          <a:bodyPr vert="horz" wrap="square" lIns="116156" tIns="58078" rIns="116156" bIns="58078" numCol="1" anchor="ctr" anchorCtr="0" compatLnSpc="1">
            <a:prstTxWarp prst="textNoShape">
              <a:avLst/>
            </a:prstTxWarp>
          </a:bodyPr>
          <a:lstStyle>
            <a:lvl1pPr eaLnBrk="1" hangingPunct="1">
              <a:defRPr sz="1405">
                <a:solidFill>
                  <a:srgbClr val="898989"/>
                </a:solidFill>
                <a:latin typeface="Calibri" panose="020F0502020204030204" pitchFamily="34" charset="0"/>
              </a:defRPr>
            </a:lvl1pPr>
          </a:lstStyle>
          <a:p>
            <a:pPr>
              <a:defRPr/>
            </a:pPr>
            <a:endParaRPr lang="en-US" altLang="is-IS"/>
          </a:p>
        </p:txBody>
      </p:sp>
      <p:sp>
        <p:nvSpPr>
          <p:cNvPr id="5" name="Footer Placeholder 4">
            <a:extLst>
              <a:ext uri="{FF2B5EF4-FFF2-40B4-BE49-F238E27FC236}">
                <a16:creationId xmlns:a16="http://schemas.microsoft.com/office/drawing/2014/main" id="{F6EB6F41-FF1F-4ACD-9A11-59D7717005D2}"/>
              </a:ext>
            </a:extLst>
          </p:cNvPr>
          <p:cNvSpPr>
            <a:spLocks noGrp="1"/>
          </p:cNvSpPr>
          <p:nvPr>
            <p:ph type="ftr" sz="quarter" idx="3"/>
          </p:nvPr>
        </p:nvSpPr>
        <p:spPr>
          <a:xfrm>
            <a:off x="4166134" y="6356450"/>
            <a:ext cx="3859733" cy="364628"/>
          </a:xfrm>
          <a:prstGeom prst="rect">
            <a:avLst/>
          </a:prstGeom>
        </p:spPr>
        <p:txBody>
          <a:bodyPr vert="horz" wrap="square" lIns="116156" tIns="58078" rIns="116156" bIns="58078" numCol="1" anchor="ctr" anchorCtr="0" compatLnSpc="1">
            <a:prstTxWarp prst="textNoShape">
              <a:avLst/>
            </a:prstTxWarp>
          </a:bodyPr>
          <a:lstStyle>
            <a:lvl1pPr algn="ctr" eaLnBrk="1" hangingPunct="1">
              <a:defRPr sz="1405">
                <a:solidFill>
                  <a:srgbClr val="898989"/>
                </a:solidFill>
                <a:latin typeface="Calibri" panose="020F0502020204030204" pitchFamily="34" charset="0"/>
              </a:defRPr>
            </a:lvl1pPr>
          </a:lstStyle>
          <a:p>
            <a:pPr>
              <a:defRPr/>
            </a:pPr>
            <a:endParaRPr lang="is-IS" altLang="is-IS"/>
          </a:p>
        </p:txBody>
      </p:sp>
      <p:sp>
        <p:nvSpPr>
          <p:cNvPr id="6" name="Slide Number Placeholder 5">
            <a:extLst>
              <a:ext uri="{FF2B5EF4-FFF2-40B4-BE49-F238E27FC236}">
                <a16:creationId xmlns:a16="http://schemas.microsoft.com/office/drawing/2014/main" id="{8569089E-1B18-40EF-8825-9B3947338E58}"/>
              </a:ext>
            </a:extLst>
          </p:cNvPr>
          <p:cNvSpPr>
            <a:spLocks noGrp="1"/>
          </p:cNvSpPr>
          <p:nvPr>
            <p:ph type="sldNum" sz="quarter" idx="4"/>
          </p:nvPr>
        </p:nvSpPr>
        <p:spPr>
          <a:xfrm>
            <a:off x="8738319" y="6356450"/>
            <a:ext cx="2843858" cy="364628"/>
          </a:xfrm>
          <a:prstGeom prst="rect">
            <a:avLst/>
          </a:prstGeom>
        </p:spPr>
        <p:txBody>
          <a:bodyPr vert="horz" wrap="square" lIns="116156" tIns="58078" rIns="116156" bIns="58078" numCol="1" anchor="ctr" anchorCtr="0" compatLnSpc="1">
            <a:prstTxWarp prst="textNoShape">
              <a:avLst/>
            </a:prstTxWarp>
          </a:bodyPr>
          <a:lstStyle>
            <a:lvl1pPr algn="r" eaLnBrk="1" hangingPunct="1">
              <a:defRPr sz="1405">
                <a:solidFill>
                  <a:srgbClr val="898989"/>
                </a:solidFill>
                <a:latin typeface="Calibri" panose="020F0502020204030204" pitchFamily="34" charset="0"/>
              </a:defRPr>
            </a:lvl1pPr>
          </a:lstStyle>
          <a:p>
            <a:pPr>
              <a:defRPr/>
            </a:pPr>
            <a:fld id="{758F0183-E61F-48AA-B76F-EA1A7365ECC0}" type="slidenum">
              <a:rPr lang="en-US" altLang="is-IS"/>
              <a:pPr>
                <a:defRPr/>
              </a:pPr>
              <a:t>‹#›</a:t>
            </a:fld>
            <a:endParaRPr lang="en-US" altLang="is-IS"/>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defTabSz="579438" rtl="0" eaLnBrk="0" fontAlgn="base" hangingPunct="0">
        <a:spcBef>
          <a:spcPct val="0"/>
        </a:spcBef>
        <a:spcAft>
          <a:spcPct val="0"/>
        </a:spcAft>
        <a:defRPr sz="4800" b="1">
          <a:solidFill>
            <a:schemeClr val="tx1"/>
          </a:solidFill>
          <a:latin typeface="Arial" pitchFamily="34" charset="0"/>
          <a:ea typeface="Arial" charset="0"/>
          <a:cs typeface="Arial" pitchFamily="34" charset="0"/>
        </a:defRPr>
      </a:lvl1pPr>
      <a:lvl2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2pPr>
      <a:lvl3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3pPr>
      <a:lvl4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4pPr>
      <a:lvl5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5pPr>
      <a:lvl6pPr marL="580781" algn="ctr" defTabSz="580781" rtl="0" fontAlgn="base">
        <a:spcBef>
          <a:spcPct val="0"/>
        </a:spcBef>
        <a:spcAft>
          <a:spcPct val="0"/>
        </a:spcAft>
        <a:defRPr sz="4800">
          <a:solidFill>
            <a:schemeClr val="tx1"/>
          </a:solidFill>
          <a:latin typeface="Calibri" pitchFamily="34" charset="0"/>
        </a:defRPr>
      </a:lvl6pPr>
      <a:lvl7pPr marL="1161562" algn="ctr" defTabSz="580781" rtl="0" fontAlgn="base">
        <a:spcBef>
          <a:spcPct val="0"/>
        </a:spcBef>
        <a:spcAft>
          <a:spcPct val="0"/>
        </a:spcAft>
        <a:defRPr sz="4800">
          <a:solidFill>
            <a:schemeClr val="tx1"/>
          </a:solidFill>
          <a:latin typeface="Calibri" pitchFamily="34" charset="0"/>
        </a:defRPr>
      </a:lvl7pPr>
      <a:lvl8pPr marL="1742343" algn="ctr" defTabSz="580781" rtl="0" fontAlgn="base">
        <a:spcBef>
          <a:spcPct val="0"/>
        </a:spcBef>
        <a:spcAft>
          <a:spcPct val="0"/>
        </a:spcAft>
        <a:defRPr sz="4800">
          <a:solidFill>
            <a:schemeClr val="tx1"/>
          </a:solidFill>
          <a:latin typeface="Calibri" pitchFamily="34" charset="0"/>
        </a:defRPr>
      </a:lvl8pPr>
      <a:lvl9pPr marL="2323125" algn="ctr" defTabSz="580781" rtl="0" fontAlgn="base">
        <a:spcBef>
          <a:spcPct val="0"/>
        </a:spcBef>
        <a:spcAft>
          <a:spcPct val="0"/>
        </a:spcAft>
        <a:defRPr sz="4800">
          <a:solidFill>
            <a:schemeClr val="tx1"/>
          </a:solidFill>
          <a:latin typeface="Calibri" pitchFamily="34" charset="0"/>
        </a:defRPr>
      </a:lvl9pPr>
    </p:titleStyle>
    <p:bodyStyle>
      <a:lvl1pPr marL="434975" indent="-434975" algn="l" defTabSz="579438" rtl="0" eaLnBrk="0" fontAlgn="base" hangingPunct="0">
        <a:spcBef>
          <a:spcPct val="20000"/>
        </a:spcBef>
        <a:spcAft>
          <a:spcPct val="0"/>
        </a:spcAft>
        <a:buFont typeface="Arial" panose="020B0604020202020204" pitchFamily="34" charset="0"/>
        <a:buChar char="•"/>
        <a:defRPr sz="4100">
          <a:solidFill>
            <a:schemeClr val="tx1"/>
          </a:solidFill>
          <a:latin typeface="Arial" pitchFamily="34" charset="0"/>
          <a:ea typeface="Arial" charset="0"/>
          <a:cs typeface="Arial" pitchFamily="34" charset="0"/>
        </a:defRPr>
      </a:lvl1pPr>
      <a:lvl2pPr marL="942975" indent="-361950" algn="l" defTabSz="579438" rtl="0" eaLnBrk="0" fontAlgn="base" hangingPunct="0">
        <a:spcBef>
          <a:spcPct val="20000"/>
        </a:spcBef>
        <a:spcAft>
          <a:spcPct val="0"/>
        </a:spcAft>
        <a:buFont typeface="Arial" panose="020B0604020202020204" pitchFamily="34" charset="0"/>
        <a:buChar char="–"/>
        <a:defRPr sz="3600">
          <a:solidFill>
            <a:schemeClr val="tx1"/>
          </a:solidFill>
          <a:latin typeface="Arial" pitchFamily="34" charset="0"/>
          <a:ea typeface="Arial" charset="0"/>
          <a:cs typeface="Arial" pitchFamily="34" charset="0"/>
        </a:defRPr>
      </a:lvl2pPr>
      <a:lvl3pPr marL="1450975" indent="-288925" algn="l" defTabSz="579438" rtl="0" eaLnBrk="0" fontAlgn="base" hangingPunct="0">
        <a:spcBef>
          <a:spcPct val="20000"/>
        </a:spcBef>
        <a:spcAft>
          <a:spcPct val="0"/>
        </a:spcAft>
        <a:buFont typeface="Arial" panose="020B0604020202020204" pitchFamily="34" charset="0"/>
        <a:buChar char="•"/>
        <a:defRPr sz="3000">
          <a:solidFill>
            <a:schemeClr val="tx1"/>
          </a:solidFill>
          <a:latin typeface="Arial" pitchFamily="34" charset="0"/>
          <a:ea typeface="Arial" charset="0"/>
          <a:cs typeface="Arial" pitchFamily="34" charset="0"/>
        </a:defRPr>
      </a:lvl3pPr>
      <a:lvl4pPr marL="2032000" indent="-288925" algn="l" defTabSz="579438" rtl="0" eaLnBrk="0" fontAlgn="base" hangingPunct="0">
        <a:spcBef>
          <a:spcPct val="20000"/>
        </a:spcBef>
        <a:spcAft>
          <a:spcPct val="0"/>
        </a:spcAft>
        <a:buFont typeface="Arial" panose="020B0604020202020204" pitchFamily="34" charset="0"/>
        <a:buChar char="–"/>
        <a:defRPr sz="2500">
          <a:solidFill>
            <a:schemeClr val="tx1"/>
          </a:solidFill>
          <a:latin typeface="Arial" pitchFamily="34" charset="0"/>
          <a:ea typeface="Arial" charset="0"/>
          <a:cs typeface="Arial" pitchFamily="34" charset="0"/>
        </a:defRPr>
      </a:lvl4pPr>
      <a:lvl5pPr marL="2613025" indent="-288925" algn="l" defTabSz="579438" rtl="0" eaLnBrk="0" fontAlgn="base" hangingPunct="0">
        <a:spcBef>
          <a:spcPct val="20000"/>
        </a:spcBef>
        <a:spcAft>
          <a:spcPct val="0"/>
        </a:spcAft>
        <a:buFont typeface="Arial" panose="020B0604020202020204" pitchFamily="34" charset="0"/>
        <a:buChar char="»"/>
        <a:defRPr sz="2500">
          <a:solidFill>
            <a:schemeClr val="tx1"/>
          </a:solidFill>
          <a:latin typeface="Arial" pitchFamily="34" charset="0"/>
          <a:ea typeface="Arial" charset="0"/>
          <a:cs typeface="Arial" pitchFamily="34" charset="0"/>
        </a:defRPr>
      </a:lvl5pPr>
      <a:lvl6pPr marL="3194296" indent="-290391" algn="l" defTabSz="580781" rtl="0" fontAlgn="base">
        <a:spcBef>
          <a:spcPct val="20000"/>
        </a:spcBef>
        <a:spcAft>
          <a:spcPct val="0"/>
        </a:spcAft>
        <a:buFont typeface="Arial" charset="0"/>
        <a:buChar char="»"/>
        <a:defRPr sz="2500">
          <a:solidFill>
            <a:schemeClr val="tx1"/>
          </a:solidFill>
          <a:latin typeface="+mn-lt"/>
        </a:defRPr>
      </a:lvl6pPr>
      <a:lvl7pPr marL="3775078" indent="-290391" algn="l" defTabSz="580781" rtl="0" fontAlgn="base">
        <a:spcBef>
          <a:spcPct val="20000"/>
        </a:spcBef>
        <a:spcAft>
          <a:spcPct val="0"/>
        </a:spcAft>
        <a:buFont typeface="Arial" charset="0"/>
        <a:buChar char="»"/>
        <a:defRPr sz="2500">
          <a:solidFill>
            <a:schemeClr val="tx1"/>
          </a:solidFill>
          <a:latin typeface="+mn-lt"/>
        </a:defRPr>
      </a:lvl7pPr>
      <a:lvl8pPr marL="4355859" indent="-290391" algn="l" defTabSz="580781" rtl="0" fontAlgn="base">
        <a:spcBef>
          <a:spcPct val="20000"/>
        </a:spcBef>
        <a:spcAft>
          <a:spcPct val="0"/>
        </a:spcAft>
        <a:buFont typeface="Arial" charset="0"/>
        <a:buChar char="»"/>
        <a:defRPr sz="2500">
          <a:solidFill>
            <a:schemeClr val="tx1"/>
          </a:solidFill>
          <a:latin typeface="+mn-lt"/>
        </a:defRPr>
      </a:lvl8pPr>
      <a:lvl9pPr marL="4936640" indent="-290391" algn="l" defTabSz="580781" rtl="0" fontAlgn="base">
        <a:spcBef>
          <a:spcPct val="20000"/>
        </a:spcBef>
        <a:spcAft>
          <a:spcPct val="0"/>
        </a:spcAft>
        <a:buFont typeface="Arial" charset="0"/>
        <a:buChar char="»"/>
        <a:defRPr sz="2500">
          <a:solidFill>
            <a:schemeClr val="tx1"/>
          </a:solidFill>
          <a:latin typeface="+mn-lt"/>
        </a:defRPr>
      </a:lvl9pPr>
    </p:bodyStyle>
    <p:otherStyle>
      <a:defPPr>
        <a:defRPr lang="is-IS"/>
      </a:defPPr>
      <a:lvl1pPr marL="0" algn="l" defTabSz="1161562" rtl="0" eaLnBrk="1" latinLnBrk="0" hangingPunct="1">
        <a:defRPr sz="2300" kern="1200">
          <a:solidFill>
            <a:schemeClr val="tx1"/>
          </a:solidFill>
          <a:latin typeface="+mn-lt"/>
          <a:ea typeface="+mn-ea"/>
          <a:cs typeface="+mn-cs"/>
        </a:defRPr>
      </a:lvl1pPr>
      <a:lvl2pPr marL="580781" algn="l" defTabSz="1161562" rtl="0" eaLnBrk="1" latinLnBrk="0" hangingPunct="1">
        <a:defRPr sz="2300" kern="1200">
          <a:solidFill>
            <a:schemeClr val="tx1"/>
          </a:solidFill>
          <a:latin typeface="+mn-lt"/>
          <a:ea typeface="+mn-ea"/>
          <a:cs typeface="+mn-cs"/>
        </a:defRPr>
      </a:lvl2pPr>
      <a:lvl3pPr marL="1161562" algn="l" defTabSz="1161562" rtl="0" eaLnBrk="1" latinLnBrk="0" hangingPunct="1">
        <a:defRPr sz="2300" kern="1200">
          <a:solidFill>
            <a:schemeClr val="tx1"/>
          </a:solidFill>
          <a:latin typeface="+mn-lt"/>
          <a:ea typeface="+mn-ea"/>
          <a:cs typeface="+mn-cs"/>
        </a:defRPr>
      </a:lvl3pPr>
      <a:lvl4pPr marL="1742343" algn="l" defTabSz="1161562" rtl="0" eaLnBrk="1" latinLnBrk="0" hangingPunct="1">
        <a:defRPr sz="2300" kern="1200">
          <a:solidFill>
            <a:schemeClr val="tx1"/>
          </a:solidFill>
          <a:latin typeface="+mn-lt"/>
          <a:ea typeface="+mn-ea"/>
          <a:cs typeface="+mn-cs"/>
        </a:defRPr>
      </a:lvl4pPr>
      <a:lvl5pPr marL="2323125" algn="l" defTabSz="1161562" rtl="0" eaLnBrk="1" latinLnBrk="0" hangingPunct="1">
        <a:defRPr sz="2300" kern="1200">
          <a:solidFill>
            <a:schemeClr val="tx1"/>
          </a:solidFill>
          <a:latin typeface="+mn-lt"/>
          <a:ea typeface="+mn-ea"/>
          <a:cs typeface="+mn-cs"/>
        </a:defRPr>
      </a:lvl5pPr>
      <a:lvl6pPr marL="2903906" algn="l" defTabSz="1161562" rtl="0" eaLnBrk="1" latinLnBrk="0" hangingPunct="1">
        <a:defRPr sz="2300" kern="1200">
          <a:solidFill>
            <a:schemeClr val="tx1"/>
          </a:solidFill>
          <a:latin typeface="+mn-lt"/>
          <a:ea typeface="+mn-ea"/>
          <a:cs typeface="+mn-cs"/>
        </a:defRPr>
      </a:lvl6pPr>
      <a:lvl7pPr marL="3484687" algn="l" defTabSz="1161562" rtl="0" eaLnBrk="1" latinLnBrk="0" hangingPunct="1">
        <a:defRPr sz="2300" kern="1200">
          <a:solidFill>
            <a:schemeClr val="tx1"/>
          </a:solidFill>
          <a:latin typeface="+mn-lt"/>
          <a:ea typeface="+mn-ea"/>
          <a:cs typeface="+mn-cs"/>
        </a:defRPr>
      </a:lvl7pPr>
      <a:lvl8pPr marL="4065468" algn="l" defTabSz="1161562" rtl="0" eaLnBrk="1" latinLnBrk="0" hangingPunct="1">
        <a:defRPr sz="2300" kern="1200">
          <a:solidFill>
            <a:schemeClr val="tx1"/>
          </a:solidFill>
          <a:latin typeface="+mn-lt"/>
          <a:ea typeface="+mn-ea"/>
          <a:cs typeface="+mn-cs"/>
        </a:defRPr>
      </a:lvl8pPr>
      <a:lvl9pPr marL="4646249" algn="l" defTabSz="1161562"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18950E-4D5E-401E-93DD-278BA71D0616}"/>
              </a:ext>
            </a:extLst>
          </p:cNvPr>
          <p:cNvSpPr>
            <a:spLocks noGrp="1"/>
          </p:cNvSpPr>
          <p:nvPr>
            <p:ph type="title"/>
          </p:nvPr>
        </p:nvSpPr>
        <p:spPr bwMode="auto">
          <a:xfrm>
            <a:off x="606848" y="951012"/>
            <a:ext cx="109723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156" tIns="58078" rIns="116156" bIns="58078" numCol="1" anchor="ctr" anchorCtr="0" compatLnSpc="1">
            <a:prstTxWarp prst="textNoShape">
              <a:avLst/>
            </a:prstTxWarp>
          </a:bodyPr>
          <a:lstStyle/>
          <a:p>
            <a:pPr lvl="0"/>
            <a:r>
              <a:rPr lang="en-US" altLang="is-IS"/>
              <a:t>Click to edit Master title style</a:t>
            </a:r>
          </a:p>
        </p:txBody>
      </p:sp>
      <p:sp>
        <p:nvSpPr>
          <p:cNvPr id="1027" name="Text Placeholder 2">
            <a:extLst>
              <a:ext uri="{FF2B5EF4-FFF2-40B4-BE49-F238E27FC236}">
                <a16:creationId xmlns:a16="http://schemas.microsoft.com/office/drawing/2014/main" id="{0E0C070C-5E64-4699-81D0-6EF7691DFAB9}"/>
              </a:ext>
            </a:extLst>
          </p:cNvPr>
          <p:cNvSpPr>
            <a:spLocks noGrp="1"/>
          </p:cNvSpPr>
          <p:nvPr>
            <p:ph type="body" idx="1"/>
          </p:nvPr>
        </p:nvSpPr>
        <p:spPr bwMode="auto">
          <a:xfrm>
            <a:off x="609823" y="2223493"/>
            <a:ext cx="10972354" cy="390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156" tIns="58078" rIns="116156" bIns="58078" numCol="1" anchor="t" anchorCtr="0" compatLnSpc="1">
            <a:prstTxWarp prst="textNoShape">
              <a:avLst/>
            </a:prstTxWarp>
          </a:bodyPr>
          <a:lstStyle/>
          <a:p>
            <a:pPr lvl="0"/>
            <a:r>
              <a:rPr lang="en-US" altLang="is-IS"/>
              <a:t>Click to edit Master text styles</a:t>
            </a:r>
          </a:p>
          <a:p>
            <a:pPr lvl="1"/>
            <a:r>
              <a:rPr lang="en-US" altLang="is-IS"/>
              <a:t>Second level</a:t>
            </a:r>
          </a:p>
          <a:p>
            <a:pPr lvl="2"/>
            <a:r>
              <a:rPr lang="en-US" altLang="is-IS"/>
              <a:t>Third level</a:t>
            </a:r>
          </a:p>
          <a:p>
            <a:pPr lvl="3"/>
            <a:r>
              <a:rPr lang="en-US" altLang="is-IS"/>
              <a:t>Fourth level</a:t>
            </a:r>
          </a:p>
          <a:p>
            <a:pPr lvl="4"/>
            <a:r>
              <a:rPr lang="en-US" altLang="is-IS"/>
              <a:t>Fifth level</a:t>
            </a:r>
          </a:p>
        </p:txBody>
      </p:sp>
      <p:sp>
        <p:nvSpPr>
          <p:cNvPr id="4" name="Date Placeholder 3">
            <a:extLst>
              <a:ext uri="{FF2B5EF4-FFF2-40B4-BE49-F238E27FC236}">
                <a16:creationId xmlns:a16="http://schemas.microsoft.com/office/drawing/2014/main" id="{AFD6D761-0005-4A3D-A89F-B9E89516F1B5}"/>
              </a:ext>
            </a:extLst>
          </p:cNvPr>
          <p:cNvSpPr>
            <a:spLocks noGrp="1"/>
          </p:cNvSpPr>
          <p:nvPr>
            <p:ph type="dt" sz="half" idx="2"/>
          </p:nvPr>
        </p:nvSpPr>
        <p:spPr>
          <a:xfrm>
            <a:off x="609823" y="6356450"/>
            <a:ext cx="2843858" cy="364628"/>
          </a:xfrm>
          <a:prstGeom prst="rect">
            <a:avLst/>
          </a:prstGeom>
        </p:spPr>
        <p:txBody>
          <a:bodyPr vert="horz" wrap="square" lIns="116156" tIns="58078" rIns="116156" bIns="58078" numCol="1" anchor="ctr" anchorCtr="0" compatLnSpc="1">
            <a:prstTxWarp prst="textNoShape">
              <a:avLst/>
            </a:prstTxWarp>
          </a:bodyPr>
          <a:lstStyle>
            <a:lvl1pPr eaLnBrk="1" hangingPunct="1">
              <a:defRPr sz="1405">
                <a:solidFill>
                  <a:srgbClr val="898989"/>
                </a:solidFill>
                <a:latin typeface="Calibri" panose="020F0502020204030204" pitchFamily="34" charset="0"/>
              </a:defRPr>
            </a:lvl1pPr>
          </a:lstStyle>
          <a:p>
            <a:pPr>
              <a:defRPr/>
            </a:pPr>
            <a:endParaRPr lang="en-US" altLang="is-IS"/>
          </a:p>
        </p:txBody>
      </p:sp>
      <p:sp>
        <p:nvSpPr>
          <p:cNvPr id="5" name="Footer Placeholder 4">
            <a:extLst>
              <a:ext uri="{FF2B5EF4-FFF2-40B4-BE49-F238E27FC236}">
                <a16:creationId xmlns:a16="http://schemas.microsoft.com/office/drawing/2014/main" id="{F6EB6F41-FF1F-4ACD-9A11-59D7717005D2}"/>
              </a:ext>
            </a:extLst>
          </p:cNvPr>
          <p:cNvSpPr>
            <a:spLocks noGrp="1"/>
          </p:cNvSpPr>
          <p:nvPr>
            <p:ph type="ftr" sz="quarter" idx="3"/>
          </p:nvPr>
        </p:nvSpPr>
        <p:spPr>
          <a:xfrm>
            <a:off x="4166134" y="6356450"/>
            <a:ext cx="3859733" cy="364628"/>
          </a:xfrm>
          <a:prstGeom prst="rect">
            <a:avLst/>
          </a:prstGeom>
        </p:spPr>
        <p:txBody>
          <a:bodyPr vert="horz" wrap="square" lIns="116156" tIns="58078" rIns="116156" bIns="58078" numCol="1" anchor="ctr" anchorCtr="0" compatLnSpc="1">
            <a:prstTxWarp prst="textNoShape">
              <a:avLst/>
            </a:prstTxWarp>
          </a:bodyPr>
          <a:lstStyle>
            <a:lvl1pPr algn="ctr" eaLnBrk="1" hangingPunct="1">
              <a:defRPr sz="1405">
                <a:solidFill>
                  <a:srgbClr val="898989"/>
                </a:solidFill>
                <a:latin typeface="Calibri" panose="020F0502020204030204" pitchFamily="34" charset="0"/>
              </a:defRPr>
            </a:lvl1pPr>
          </a:lstStyle>
          <a:p>
            <a:pPr>
              <a:defRPr/>
            </a:pPr>
            <a:endParaRPr lang="is-IS" altLang="is-IS"/>
          </a:p>
        </p:txBody>
      </p:sp>
      <p:sp>
        <p:nvSpPr>
          <p:cNvPr id="6" name="Slide Number Placeholder 5">
            <a:extLst>
              <a:ext uri="{FF2B5EF4-FFF2-40B4-BE49-F238E27FC236}">
                <a16:creationId xmlns:a16="http://schemas.microsoft.com/office/drawing/2014/main" id="{8569089E-1B18-40EF-8825-9B3947338E58}"/>
              </a:ext>
            </a:extLst>
          </p:cNvPr>
          <p:cNvSpPr>
            <a:spLocks noGrp="1"/>
          </p:cNvSpPr>
          <p:nvPr>
            <p:ph type="sldNum" sz="quarter" idx="4"/>
          </p:nvPr>
        </p:nvSpPr>
        <p:spPr>
          <a:xfrm>
            <a:off x="8738319" y="6356450"/>
            <a:ext cx="2843858" cy="364628"/>
          </a:xfrm>
          <a:prstGeom prst="rect">
            <a:avLst/>
          </a:prstGeom>
        </p:spPr>
        <p:txBody>
          <a:bodyPr vert="horz" wrap="square" lIns="116156" tIns="58078" rIns="116156" bIns="58078" numCol="1" anchor="ctr" anchorCtr="0" compatLnSpc="1">
            <a:prstTxWarp prst="textNoShape">
              <a:avLst/>
            </a:prstTxWarp>
          </a:bodyPr>
          <a:lstStyle>
            <a:lvl1pPr algn="r" eaLnBrk="1" hangingPunct="1">
              <a:defRPr sz="1405">
                <a:solidFill>
                  <a:srgbClr val="898989"/>
                </a:solidFill>
                <a:latin typeface="Calibri" panose="020F0502020204030204" pitchFamily="34" charset="0"/>
              </a:defRPr>
            </a:lvl1pPr>
          </a:lstStyle>
          <a:p>
            <a:pPr>
              <a:defRPr/>
            </a:pPr>
            <a:fld id="{758F0183-E61F-48AA-B76F-EA1A7365ECC0}" type="slidenum">
              <a:rPr lang="en-US" altLang="is-IS"/>
              <a:pPr>
                <a:defRPr/>
              </a:pPr>
              <a:t>‹#›</a:t>
            </a:fld>
            <a:endParaRPr lang="en-US" altLang="is-I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579438" rtl="0" eaLnBrk="0" fontAlgn="base" hangingPunct="0">
        <a:spcBef>
          <a:spcPct val="0"/>
        </a:spcBef>
        <a:spcAft>
          <a:spcPct val="0"/>
        </a:spcAft>
        <a:defRPr sz="4800" b="1">
          <a:solidFill>
            <a:schemeClr val="tx1"/>
          </a:solidFill>
          <a:latin typeface="Arial" pitchFamily="34" charset="0"/>
          <a:ea typeface="Arial" charset="0"/>
          <a:cs typeface="Arial" pitchFamily="34" charset="0"/>
        </a:defRPr>
      </a:lvl1pPr>
      <a:lvl2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2pPr>
      <a:lvl3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3pPr>
      <a:lvl4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4pPr>
      <a:lvl5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5pPr>
      <a:lvl6pPr marL="580781" algn="ctr" defTabSz="580781" rtl="0" fontAlgn="base">
        <a:spcBef>
          <a:spcPct val="0"/>
        </a:spcBef>
        <a:spcAft>
          <a:spcPct val="0"/>
        </a:spcAft>
        <a:defRPr sz="4800">
          <a:solidFill>
            <a:schemeClr val="tx1"/>
          </a:solidFill>
          <a:latin typeface="Calibri" pitchFamily="34" charset="0"/>
        </a:defRPr>
      </a:lvl6pPr>
      <a:lvl7pPr marL="1161562" algn="ctr" defTabSz="580781" rtl="0" fontAlgn="base">
        <a:spcBef>
          <a:spcPct val="0"/>
        </a:spcBef>
        <a:spcAft>
          <a:spcPct val="0"/>
        </a:spcAft>
        <a:defRPr sz="4800">
          <a:solidFill>
            <a:schemeClr val="tx1"/>
          </a:solidFill>
          <a:latin typeface="Calibri" pitchFamily="34" charset="0"/>
        </a:defRPr>
      </a:lvl7pPr>
      <a:lvl8pPr marL="1742343" algn="ctr" defTabSz="580781" rtl="0" fontAlgn="base">
        <a:spcBef>
          <a:spcPct val="0"/>
        </a:spcBef>
        <a:spcAft>
          <a:spcPct val="0"/>
        </a:spcAft>
        <a:defRPr sz="4800">
          <a:solidFill>
            <a:schemeClr val="tx1"/>
          </a:solidFill>
          <a:latin typeface="Calibri" pitchFamily="34" charset="0"/>
        </a:defRPr>
      </a:lvl8pPr>
      <a:lvl9pPr marL="2323125" algn="ctr" defTabSz="580781" rtl="0" fontAlgn="base">
        <a:spcBef>
          <a:spcPct val="0"/>
        </a:spcBef>
        <a:spcAft>
          <a:spcPct val="0"/>
        </a:spcAft>
        <a:defRPr sz="4800">
          <a:solidFill>
            <a:schemeClr val="tx1"/>
          </a:solidFill>
          <a:latin typeface="Calibri" pitchFamily="34" charset="0"/>
        </a:defRPr>
      </a:lvl9pPr>
    </p:titleStyle>
    <p:bodyStyle>
      <a:lvl1pPr marL="434975" indent="-434975" algn="l" defTabSz="579438" rtl="0" eaLnBrk="0" fontAlgn="base" hangingPunct="0">
        <a:spcBef>
          <a:spcPct val="20000"/>
        </a:spcBef>
        <a:spcAft>
          <a:spcPct val="0"/>
        </a:spcAft>
        <a:buFont typeface="Arial" panose="020B0604020202020204" pitchFamily="34" charset="0"/>
        <a:buChar char="•"/>
        <a:defRPr sz="4100">
          <a:solidFill>
            <a:schemeClr val="tx1"/>
          </a:solidFill>
          <a:latin typeface="Arial" pitchFamily="34" charset="0"/>
          <a:ea typeface="Arial" charset="0"/>
          <a:cs typeface="Arial" pitchFamily="34" charset="0"/>
        </a:defRPr>
      </a:lvl1pPr>
      <a:lvl2pPr marL="942975" indent="-361950" algn="l" defTabSz="579438" rtl="0" eaLnBrk="0" fontAlgn="base" hangingPunct="0">
        <a:spcBef>
          <a:spcPct val="20000"/>
        </a:spcBef>
        <a:spcAft>
          <a:spcPct val="0"/>
        </a:spcAft>
        <a:buFont typeface="Arial" panose="020B0604020202020204" pitchFamily="34" charset="0"/>
        <a:buChar char="–"/>
        <a:defRPr sz="3600">
          <a:solidFill>
            <a:schemeClr val="tx1"/>
          </a:solidFill>
          <a:latin typeface="Arial" pitchFamily="34" charset="0"/>
          <a:ea typeface="Arial" charset="0"/>
          <a:cs typeface="Arial" pitchFamily="34" charset="0"/>
        </a:defRPr>
      </a:lvl2pPr>
      <a:lvl3pPr marL="1450975" indent="-288925" algn="l" defTabSz="579438" rtl="0" eaLnBrk="0" fontAlgn="base" hangingPunct="0">
        <a:spcBef>
          <a:spcPct val="20000"/>
        </a:spcBef>
        <a:spcAft>
          <a:spcPct val="0"/>
        </a:spcAft>
        <a:buFont typeface="Arial" panose="020B0604020202020204" pitchFamily="34" charset="0"/>
        <a:buChar char="•"/>
        <a:defRPr sz="3000">
          <a:solidFill>
            <a:schemeClr val="tx1"/>
          </a:solidFill>
          <a:latin typeface="Arial" pitchFamily="34" charset="0"/>
          <a:ea typeface="Arial" charset="0"/>
          <a:cs typeface="Arial" pitchFamily="34" charset="0"/>
        </a:defRPr>
      </a:lvl3pPr>
      <a:lvl4pPr marL="2032000" indent="-288925" algn="l" defTabSz="579438" rtl="0" eaLnBrk="0" fontAlgn="base" hangingPunct="0">
        <a:spcBef>
          <a:spcPct val="20000"/>
        </a:spcBef>
        <a:spcAft>
          <a:spcPct val="0"/>
        </a:spcAft>
        <a:buFont typeface="Arial" panose="020B0604020202020204" pitchFamily="34" charset="0"/>
        <a:buChar char="–"/>
        <a:defRPr sz="2500">
          <a:solidFill>
            <a:schemeClr val="tx1"/>
          </a:solidFill>
          <a:latin typeface="Arial" pitchFamily="34" charset="0"/>
          <a:ea typeface="Arial" charset="0"/>
          <a:cs typeface="Arial" pitchFamily="34" charset="0"/>
        </a:defRPr>
      </a:lvl4pPr>
      <a:lvl5pPr marL="2613025" indent="-288925" algn="l" defTabSz="579438" rtl="0" eaLnBrk="0" fontAlgn="base" hangingPunct="0">
        <a:spcBef>
          <a:spcPct val="20000"/>
        </a:spcBef>
        <a:spcAft>
          <a:spcPct val="0"/>
        </a:spcAft>
        <a:buFont typeface="Arial" panose="020B0604020202020204" pitchFamily="34" charset="0"/>
        <a:buChar char="»"/>
        <a:defRPr sz="2500">
          <a:solidFill>
            <a:schemeClr val="tx1"/>
          </a:solidFill>
          <a:latin typeface="Arial" pitchFamily="34" charset="0"/>
          <a:ea typeface="Arial" charset="0"/>
          <a:cs typeface="Arial" pitchFamily="34" charset="0"/>
        </a:defRPr>
      </a:lvl5pPr>
      <a:lvl6pPr marL="3194296" indent="-290391" algn="l" defTabSz="580781" rtl="0" fontAlgn="base">
        <a:spcBef>
          <a:spcPct val="20000"/>
        </a:spcBef>
        <a:spcAft>
          <a:spcPct val="0"/>
        </a:spcAft>
        <a:buFont typeface="Arial" charset="0"/>
        <a:buChar char="»"/>
        <a:defRPr sz="2500">
          <a:solidFill>
            <a:schemeClr val="tx1"/>
          </a:solidFill>
          <a:latin typeface="+mn-lt"/>
        </a:defRPr>
      </a:lvl6pPr>
      <a:lvl7pPr marL="3775078" indent="-290391" algn="l" defTabSz="580781" rtl="0" fontAlgn="base">
        <a:spcBef>
          <a:spcPct val="20000"/>
        </a:spcBef>
        <a:spcAft>
          <a:spcPct val="0"/>
        </a:spcAft>
        <a:buFont typeface="Arial" charset="0"/>
        <a:buChar char="»"/>
        <a:defRPr sz="2500">
          <a:solidFill>
            <a:schemeClr val="tx1"/>
          </a:solidFill>
          <a:latin typeface="+mn-lt"/>
        </a:defRPr>
      </a:lvl7pPr>
      <a:lvl8pPr marL="4355859" indent="-290391" algn="l" defTabSz="580781" rtl="0" fontAlgn="base">
        <a:spcBef>
          <a:spcPct val="20000"/>
        </a:spcBef>
        <a:spcAft>
          <a:spcPct val="0"/>
        </a:spcAft>
        <a:buFont typeface="Arial" charset="0"/>
        <a:buChar char="»"/>
        <a:defRPr sz="2500">
          <a:solidFill>
            <a:schemeClr val="tx1"/>
          </a:solidFill>
          <a:latin typeface="+mn-lt"/>
        </a:defRPr>
      </a:lvl8pPr>
      <a:lvl9pPr marL="4936640" indent="-290391" algn="l" defTabSz="580781" rtl="0" fontAlgn="base">
        <a:spcBef>
          <a:spcPct val="20000"/>
        </a:spcBef>
        <a:spcAft>
          <a:spcPct val="0"/>
        </a:spcAft>
        <a:buFont typeface="Arial" charset="0"/>
        <a:buChar char="»"/>
        <a:defRPr sz="2500">
          <a:solidFill>
            <a:schemeClr val="tx1"/>
          </a:solidFill>
          <a:latin typeface="+mn-lt"/>
        </a:defRPr>
      </a:lvl9pPr>
    </p:bodyStyle>
    <p:otherStyle>
      <a:defPPr>
        <a:defRPr lang="is-IS"/>
      </a:defPPr>
      <a:lvl1pPr marL="0" algn="l" defTabSz="1161562" rtl="0" eaLnBrk="1" latinLnBrk="0" hangingPunct="1">
        <a:defRPr sz="2300" kern="1200">
          <a:solidFill>
            <a:schemeClr val="tx1"/>
          </a:solidFill>
          <a:latin typeface="+mn-lt"/>
          <a:ea typeface="+mn-ea"/>
          <a:cs typeface="+mn-cs"/>
        </a:defRPr>
      </a:lvl1pPr>
      <a:lvl2pPr marL="580781" algn="l" defTabSz="1161562" rtl="0" eaLnBrk="1" latinLnBrk="0" hangingPunct="1">
        <a:defRPr sz="2300" kern="1200">
          <a:solidFill>
            <a:schemeClr val="tx1"/>
          </a:solidFill>
          <a:latin typeface="+mn-lt"/>
          <a:ea typeface="+mn-ea"/>
          <a:cs typeface="+mn-cs"/>
        </a:defRPr>
      </a:lvl2pPr>
      <a:lvl3pPr marL="1161562" algn="l" defTabSz="1161562" rtl="0" eaLnBrk="1" latinLnBrk="0" hangingPunct="1">
        <a:defRPr sz="2300" kern="1200">
          <a:solidFill>
            <a:schemeClr val="tx1"/>
          </a:solidFill>
          <a:latin typeface="+mn-lt"/>
          <a:ea typeface="+mn-ea"/>
          <a:cs typeface="+mn-cs"/>
        </a:defRPr>
      </a:lvl3pPr>
      <a:lvl4pPr marL="1742343" algn="l" defTabSz="1161562" rtl="0" eaLnBrk="1" latinLnBrk="0" hangingPunct="1">
        <a:defRPr sz="2300" kern="1200">
          <a:solidFill>
            <a:schemeClr val="tx1"/>
          </a:solidFill>
          <a:latin typeface="+mn-lt"/>
          <a:ea typeface="+mn-ea"/>
          <a:cs typeface="+mn-cs"/>
        </a:defRPr>
      </a:lvl4pPr>
      <a:lvl5pPr marL="2323125" algn="l" defTabSz="1161562" rtl="0" eaLnBrk="1" latinLnBrk="0" hangingPunct="1">
        <a:defRPr sz="2300" kern="1200">
          <a:solidFill>
            <a:schemeClr val="tx1"/>
          </a:solidFill>
          <a:latin typeface="+mn-lt"/>
          <a:ea typeface="+mn-ea"/>
          <a:cs typeface="+mn-cs"/>
        </a:defRPr>
      </a:lvl5pPr>
      <a:lvl6pPr marL="2903906" algn="l" defTabSz="1161562" rtl="0" eaLnBrk="1" latinLnBrk="0" hangingPunct="1">
        <a:defRPr sz="2300" kern="1200">
          <a:solidFill>
            <a:schemeClr val="tx1"/>
          </a:solidFill>
          <a:latin typeface="+mn-lt"/>
          <a:ea typeface="+mn-ea"/>
          <a:cs typeface="+mn-cs"/>
        </a:defRPr>
      </a:lvl6pPr>
      <a:lvl7pPr marL="3484687" algn="l" defTabSz="1161562" rtl="0" eaLnBrk="1" latinLnBrk="0" hangingPunct="1">
        <a:defRPr sz="2300" kern="1200">
          <a:solidFill>
            <a:schemeClr val="tx1"/>
          </a:solidFill>
          <a:latin typeface="+mn-lt"/>
          <a:ea typeface="+mn-ea"/>
          <a:cs typeface="+mn-cs"/>
        </a:defRPr>
      </a:lvl7pPr>
      <a:lvl8pPr marL="4065468" algn="l" defTabSz="1161562" rtl="0" eaLnBrk="1" latinLnBrk="0" hangingPunct="1">
        <a:defRPr sz="2300" kern="1200">
          <a:solidFill>
            <a:schemeClr val="tx1"/>
          </a:solidFill>
          <a:latin typeface="+mn-lt"/>
          <a:ea typeface="+mn-ea"/>
          <a:cs typeface="+mn-cs"/>
        </a:defRPr>
      </a:lvl8pPr>
      <a:lvl9pPr marL="4646249" algn="l" defTabSz="1161562"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18950E-4D5E-401E-93DD-278BA71D0616}"/>
              </a:ext>
            </a:extLst>
          </p:cNvPr>
          <p:cNvSpPr>
            <a:spLocks noGrp="1"/>
          </p:cNvSpPr>
          <p:nvPr>
            <p:ph type="title"/>
          </p:nvPr>
        </p:nvSpPr>
        <p:spPr bwMode="auto">
          <a:xfrm>
            <a:off x="606848" y="951012"/>
            <a:ext cx="109723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156" tIns="58078" rIns="116156" bIns="58078" numCol="1" anchor="ctr" anchorCtr="0" compatLnSpc="1">
            <a:prstTxWarp prst="textNoShape">
              <a:avLst/>
            </a:prstTxWarp>
          </a:bodyPr>
          <a:lstStyle/>
          <a:p>
            <a:pPr lvl="0"/>
            <a:r>
              <a:rPr lang="en-US" altLang="is-IS"/>
              <a:t>Click to edit Master title style</a:t>
            </a:r>
          </a:p>
        </p:txBody>
      </p:sp>
      <p:sp>
        <p:nvSpPr>
          <p:cNvPr id="1027" name="Text Placeholder 2">
            <a:extLst>
              <a:ext uri="{FF2B5EF4-FFF2-40B4-BE49-F238E27FC236}">
                <a16:creationId xmlns:a16="http://schemas.microsoft.com/office/drawing/2014/main" id="{0E0C070C-5E64-4699-81D0-6EF7691DFAB9}"/>
              </a:ext>
            </a:extLst>
          </p:cNvPr>
          <p:cNvSpPr>
            <a:spLocks noGrp="1"/>
          </p:cNvSpPr>
          <p:nvPr>
            <p:ph type="body" idx="1"/>
          </p:nvPr>
        </p:nvSpPr>
        <p:spPr bwMode="auto">
          <a:xfrm>
            <a:off x="609823" y="2223493"/>
            <a:ext cx="10972354" cy="390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156" tIns="58078" rIns="116156" bIns="58078" numCol="1" anchor="t" anchorCtr="0" compatLnSpc="1">
            <a:prstTxWarp prst="textNoShape">
              <a:avLst/>
            </a:prstTxWarp>
          </a:bodyPr>
          <a:lstStyle/>
          <a:p>
            <a:pPr lvl="0"/>
            <a:r>
              <a:rPr lang="en-US" altLang="is-IS"/>
              <a:t>Click to edit Master text styles</a:t>
            </a:r>
          </a:p>
          <a:p>
            <a:pPr lvl="1"/>
            <a:r>
              <a:rPr lang="en-US" altLang="is-IS"/>
              <a:t>Second level</a:t>
            </a:r>
          </a:p>
          <a:p>
            <a:pPr lvl="2"/>
            <a:r>
              <a:rPr lang="en-US" altLang="is-IS"/>
              <a:t>Third level</a:t>
            </a:r>
          </a:p>
          <a:p>
            <a:pPr lvl="3"/>
            <a:r>
              <a:rPr lang="en-US" altLang="is-IS"/>
              <a:t>Fourth level</a:t>
            </a:r>
          </a:p>
          <a:p>
            <a:pPr lvl="4"/>
            <a:r>
              <a:rPr lang="en-US" altLang="is-IS"/>
              <a:t>Fifth level</a:t>
            </a:r>
          </a:p>
        </p:txBody>
      </p:sp>
      <p:sp>
        <p:nvSpPr>
          <p:cNvPr id="4" name="Date Placeholder 3">
            <a:extLst>
              <a:ext uri="{FF2B5EF4-FFF2-40B4-BE49-F238E27FC236}">
                <a16:creationId xmlns:a16="http://schemas.microsoft.com/office/drawing/2014/main" id="{AFD6D761-0005-4A3D-A89F-B9E89516F1B5}"/>
              </a:ext>
            </a:extLst>
          </p:cNvPr>
          <p:cNvSpPr>
            <a:spLocks noGrp="1"/>
          </p:cNvSpPr>
          <p:nvPr>
            <p:ph type="dt" sz="half" idx="2"/>
          </p:nvPr>
        </p:nvSpPr>
        <p:spPr>
          <a:xfrm>
            <a:off x="609823" y="6356450"/>
            <a:ext cx="2843858" cy="364628"/>
          </a:xfrm>
          <a:prstGeom prst="rect">
            <a:avLst/>
          </a:prstGeom>
        </p:spPr>
        <p:txBody>
          <a:bodyPr vert="horz" wrap="square" lIns="116156" tIns="58078" rIns="116156" bIns="58078" numCol="1" anchor="ctr" anchorCtr="0" compatLnSpc="1">
            <a:prstTxWarp prst="textNoShape">
              <a:avLst/>
            </a:prstTxWarp>
          </a:bodyPr>
          <a:lstStyle>
            <a:lvl1pPr eaLnBrk="1" hangingPunct="1">
              <a:defRPr sz="1405">
                <a:solidFill>
                  <a:srgbClr val="898989"/>
                </a:solidFill>
                <a:latin typeface="Calibri" panose="020F0502020204030204" pitchFamily="34" charset="0"/>
              </a:defRPr>
            </a:lvl1pPr>
          </a:lstStyle>
          <a:p>
            <a:pPr>
              <a:defRPr/>
            </a:pPr>
            <a:endParaRPr lang="en-US" altLang="is-IS"/>
          </a:p>
        </p:txBody>
      </p:sp>
      <p:sp>
        <p:nvSpPr>
          <p:cNvPr id="5" name="Footer Placeholder 4">
            <a:extLst>
              <a:ext uri="{FF2B5EF4-FFF2-40B4-BE49-F238E27FC236}">
                <a16:creationId xmlns:a16="http://schemas.microsoft.com/office/drawing/2014/main" id="{F6EB6F41-FF1F-4ACD-9A11-59D7717005D2}"/>
              </a:ext>
            </a:extLst>
          </p:cNvPr>
          <p:cNvSpPr>
            <a:spLocks noGrp="1"/>
          </p:cNvSpPr>
          <p:nvPr>
            <p:ph type="ftr" sz="quarter" idx="3"/>
          </p:nvPr>
        </p:nvSpPr>
        <p:spPr>
          <a:xfrm>
            <a:off x="4166134" y="6356450"/>
            <a:ext cx="3859733" cy="364628"/>
          </a:xfrm>
          <a:prstGeom prst="rect">
            <a:avLst/>
          </a:prstGeom>
        </p:spPr>
        <p:txBody>
          <a:bodyPr vert="horz" wrap="square" lIns="116156" tIns="58078" rIns="116156" bIns="58078" numCol="1" anchor="ctr" anchorCtr="0" compatLnSpc="1">
            <a:prstTxWarp prst="textNoShape">
              <a:avLst/>
            </a:prstTxWarp>
          </a:bodyPr>
          <a:lstStyle>
            <a:lvl1pPr algn="ctr" eaLnBrk="1" hangingPunct="1">
              <a:defRPr sz="1405">
                <a:solidFill>
                  <a:srgbClr val="898989"/>
                </a:solidFill>
                <a:latin typeface="Calibri" panose="020F0502020204030204" pitchFamily="34" charset="0"/>
              </a:defRPr>
            </a:lvl1pPr>
          </a:lstStyle>
          <a:p>
            <a:pPr>
              <a:defRPr/>
            </a:pPr>
            <a:endParaRPr lang="is-IS" altLang="is-IS"/>
          </a:p>
        </p:txBody>
      </p:sp>
      <p:sp>
        <p:nvSpPr>
          <p:cNvPr id="6" name="Slide Number Placeholder 5">
            <a:extLst>
              <a:ext uri="{FF2B5EF4-FFF2-40B4-BE49-F238E27FC236}">
                <a16:creationId xmlns:a16="http://schemas.microsoft.com/office/drawing/2014/main" id="{8569089E-1B18-40EF-8825-9B3947338E58}"/>
              </a:ext>
            </a:extLst>
          </p:cNvPr>
          <p:cNvSpPr>
            <a:spLocks noGrp="1"/>
          </p:cNvSpPr>
          <p:nvPr>
            <p:ph type="sldNum" sz="quarter" idx="4"/>
          </p:nvPr>
        </p:nvSpPr>
        <p:spPr>
          <a:xfrm>
            <a:off x="8738319" y="6356450"/>
            <a:ext cx="2843858" cy="364628"/>
          </a:xfrm>
          <a:prstGeom prst="rect">
            <a:avLst/>
          </a:prstGeom>
        </p:spPr>
        <p:txBody>
          <a:bodyPr vert="horz" wrap="square" lIns="116156" tIns="58078" rIns="116156" bIns="58078" numCol="1" anchor="ctr" anchorCtr="0" compatLnSpc="1">
            <a:prstTxWarp prst="textNoShape">
              <a:avLst/>
            </a:prstTxWarp>
          </a:bodyPr>
          <a:lstStyle>
            <a:lvl1pPr algn="r" eaLnBrk="1" hangingPunct="1">
              <a:defRPr sz="1405">
                <a:solidFill>
                  <a:srgbClr val="898989"/>
                </a:solidFill>
                <a:latin typeface="Calibri" panose="020F0502020204030204" pitchFamily="34" charset="0"/>
              </a:defRPr>
            </a:lvl1pPr>
          </a:lstStyle>
          <a:p>
            <a:pPr>
              <a:defRPr/>
            </a:pPr>
            <a:fld id="{758F0183-E61F-48AA-B76F-EA1A7365ECC0}" type="slidenum">
              <a:rPr lang="en-US" altLang="is-IS"/>
              <a:pPr>
                <a:defRPr/>
              </a:pPr>
              <a:t>‹#›</a:t>
            </a:fld>
            <a:endParaRPr lang="en-US" altLang="is-IS"/>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579438" rtl="0" eaLnBrk="0" fontAlgn="base" hangingPunct="0">
        <a:spcBef>
          <a:spcPct val="0"/>
        </a:spcBef>
        <a:spcAft>
          <a:spcPct val="0"/>
        </a:spcAft>
        <a:defRPr sz="4800" b="1">
          <a:solidFill>
            <a:schemeClr val="tx1"/>
          </a:solidFill>
          <a:latin typeface="Arial" pitchFamily="34" charset="0"/>
          <a:ea typeface="Arial" charset="0"/>
          <a:cs typeface="Arial" pitchFamily="34" charset="0"/>
        </a:defRPr>
      </a:lvl1pPr>
      <a:lvl2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2pPr>
      <a:lvl3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3pPr>
      <a:lvl4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4pPr>
      <a:lvl5pPr algn="ctr" defTabSz="579438" rtl="0" eaLnBrk="0" fontAlgn="base" hangingPunct="0">
        <a:spcBef>
          <a:spcPct val="0"/>
        </a:spcBef>
        <a:spcAft>
          <a:spcPct val="0"/>
        </a:spcAft>
        <a:defRPr sz="4800" b="1">
          <a:solidFill>
            <a:schemeClr val="tx1"/>
          </a:solidFill>
          <a:latin typeface="Arial" charset="0"/>
          <a:ea typeface="Arial" charset="0"/>
          <a:cs typeface="Arial" charset="0"/>
        </a:defRPr>
      </a:lvl5pPr>
      <a:lvl6pPr marL="580781" algn="ctr" defTabSz="580781" rtl="0" fontAlgn="base">
        <a:spcBef>
          <a:spcPct val="0"/>
        </a:spcBef>
        <a:spcAft>
          <a:spcPct val="0"/>
        </a:spcAft>
        <a:defRPr sz="4800">
          <a:solidFill>
            <a:schemeClr val="tx1"/>
          </a:solidFill>
          <a:latin typeface="Calibri" pitchFamily="34" charset="0"/>
        </a:defRPr>
      </a:lvl6pPr>
      <a:lvl7pPr marL="1161562" algn="ctr" defTabSz="580781" rtl="0" fontAlgn="base">
        <a:spcBef>
          <a:spcPct val="0"/>
        </a:spcBef>
        <a:spcAft>
          <a:spcPct val="0"/>
        </a:spcAft>
        <a:defRPr sz="4800">
          <a:solidFill>
            <a:schemeClr val="tx1"/>
          </a:solidFill>
          <a:latin typeface="Calibri" pitchFamily="34" charset="0"/>
        </a:defRPr>
      </a:lvl7pPr>
      <a:lvl8pPr marL="1742343" algn="ctr" defTabSz="580781" rtl="0" fontAlgn="base">
        <a:spcBef>
          <a:spcPct val="0"/>
        </a:spcBef>
        <a:spcAft>
          <a:spcPct val="0"/>
        </a:spcAft>
        <a:defRPr sz="4800">
          <a:solidFill>
            <a:schemeClr val="tx1"/>
          </a:solidFill>
          <a:latin typeface="Calibri" pitchFamily="34" charset="0"/>
        </a:defRPr>
      </a:lvl8pPr>
      <a:lvl9pPr marL="2323125" algn="ctr" defTabSz="580781" rtl="0" fontAlgn="base">
        <a:spcBef>
          <a:spcPct val="0"/>
        </a:spcBef>
        <a:spcAft>
          <a:spcPct val="0"/>
        </a:spcAft>
        <a:defRPr sz="4800">
          <a:solidFill>
            <a:schemeClr val="tx1"/>
          </a:solidFill>
          <a:latin typeface="Calibri" pitchFamily="34" charset="0"/>
        </a:defRPr>
      </a:lvl9pPr>
    </p:titleStyle>
    <p:bodyStyle>
      <a:lvl1pPr marL="434975" indent="-434975" algn="l" defTabSz="579438" rtl="0" eaLnBrk="0" fontAlgn="base" hangingPunct="0">
        <a:spcBef>
          <a:spcPct val="20000"/>
        </a:spcBef>
        <a:spcAft>
          <a:spcPct val="0"/>
        </a:spcAft>
        <a:buFont typeface="Arial" panose="020B0604020202020204" pitchFamily="34" charset="0"/>
        <a:buChar char="•"/>
        <a:defRPr sz="4100">
          <a:solidFill>
            <a:schemeClr val="tx1"/>
          </a:solidFill>
          <a:latin typeface="Arial" pitchFamily="34" charset="0"/>
          <a:ea typeface="Arial" charset="0"/>
          <a:cs typeface="Arial" pitchFamily="34" charset="0"/>
        </a:defRPr>
      </a:lvl1pPr>
      <a:lvl2pPr marL="942975" indent="-361950" algn="l" defTabSz="579438" rtl="0" eaLnBrk="0" fontAlgn="base" hangingPunct="0">
        <a:spcBef>
          <a:spcPct val="20000"/>
        </a:spcBef>
        <a:spcAft>
          <a:spcPct val="0"/>
        </a:spcAft>
        <a:buFont typeface="Arial" panose="020B0604020202020204" pitchFamily="34" charset="0"/>
        <a:buChar char="–"/>
        <a:defRPr sz="3600">
          <a:solidFill>
            <a:schemeClr val="tx1"/>
          </a:solidFill>
          <a:latin typeface="Arial" pitchFamily="34" charset="0"/>
          <a:ea typeface="Arial" charset="0"/>
          <a:cs typeface="Arial" pitchFamily="34" charset="0"/>
        </a:defRPr>
      </a:lvl2pPr>
      <a:lvl3pPr marL="1450975" indent="-288925" algn="l" defTabSz="579438" rtl="0" eaLnBrk="0" fontAlgn="base" hangingPunct="0">
        <a:spcBef>
          <a:spcPct val="20000"/>
        </a:spcBef>
        <a:spcAft>
          <a:spcPct val="0"/>
        </a:spcAft>
        <a:buFont typeface="Arial" panose="020B0604020202020204" pitchFamily="34" charset="0"/>
        <a:buChar char="•"/>
        <a:defRPr sz="3000">
          <a:solidFill>
            <a:schemeClr val="tx1"/>
          </a:solidFill>
          <a:latin typeface="Arial" pitchFamily="34" charset="0"/>
          <a:ea typeface="Arial" charset="0"/>
          <a:cs typeface="Arial" pitchFamily="34" charset="0"/>
        </a:defRPr>
      </a:lvl3pPr>
      <a:lvl4pPr marL="2032000" indent="-288925" algn="l" defTabSz="579438" rtl="0" eaLnBrk="0" fontAlgn="base" hangingPunct="0">
        <a:spcBef>
          <a:spcPct val="20000"/>
        </a:spcBef>
        <a:spcAft>
          <a:spcPct val="0"/>
        </a:spcAft>
        <a:buFont typeface="Arial" panose="020B0604020202020204" pitchFamily="34" charset="0"/>
        <a:buChar char="–"/>
        <a:defRPr sz="2500">
          <a:solidFill>
            <a:schemeClr val="tx1"/>
          </a:solidFill>
          <a:latin typeface="Arial" pitchFamily="34" charset="0"/>
          <a:ea typeface="Arial" charset="0"/>
          <a:cs typeface="Arial" pitchFamily="34" charset="0"/>
        </a:defRPr>
      </a:lvl4pPr>
      <a:lvl5pPr marL="2613025" indent="-288925" algn="l" defTabSz="579438" rtl="0" eaLnBrk="0" fontAlgn="base" hangingPunct="0">
        <a:spcBef>
          <a:spcPct val="20000"/>
        </a:spcBef>
        <a:spcAft>
          <a:spcPct val="0"/>
        </a:spcAft>
        <a:buFont typeface="Arial" panose="020B0604020202020204" pitchFamily="34" charset="0"/>
        <a:buChar char="»"/>
        <a:defRPr sz="2500">
          <a:solidFill>
            <a:schemeClr val="tx1"/>
          </a:solidFill>
          <a:latin typeface="Arial" pitchFamily="34" charset="0"/>
          <a:ea typeface="Arial" charset="0"/>
          <a:cs typeface="Arial" pitchFamily="34" charset="0"/>
        </a:defRPr>
      </a:lvl5pPr>
      <a:lvl6pPr marL="3194296" indent="-290391" algn="l" defTabSz="580781" rtl="0" fontAlgn="base">
        <a:spcBef>
          <a:spcPct val="20000"/>
        </a:spcBef>
        <a:spcAft>
          <a:spcPct val="0"/>
        </a:spcAft>
        <a:buFont typeface="Arial" charset="0"/>
        <a:buChar char="»"/>
        <a:defRPr sz="2500">
          <a:solidFill>
            <a:schemeClr val="tx1"/>
          </a:solidFill>
          <a:latin typeface="+mn-lt"/>
        </a:defRPr>
      </a:lvl6pPr>
      <a:lvl7pPr marL="3775078" indent="-290391" algn="l" defTabSz="580781" rtl="0" fontAlgn="base">
        <a:spcBef>
          <a:spcPct val="20000"/>
        </a:spcBef>
        <a:spcAft>
          <a:spcPct val="0"/>
        </a:spcAft>
        <a:buFont typeface="Arial" charset="0"/>
        <a:buChar char="»"/>
        <a:defRPr sz="2500">
          <a:solidFill>
            <a:schemeClr val="tx1"/>
          </a:solidFill>
          <a:latin typeface="+mn-lt"/>
        </a:defRPr>
      </a:lvl7pPr>
      <a:lvl8pPr marL="4355859" indent="-290391" algn="l" defTabSz="580781" rtl="0" fontAlgn="base">
        <a:spcBef>
          <a:spcPct val="20000"/>
        </a:spcBef>
        <a:spcAft>
          <a:spcPct val="0"/>
        </a:spcAft>
        <a:buFont typeface="Arial" charset="0"/>
        <a:buChar char="»"/>
        <a:defRPr sz="2500">
          <a:solidFill>
            <a:schemeClr val="tx1"/>
          </a:solidFill>
          <a:latin typeface="+mn-lt"/>
        </a:defRPr>
      </a:lvl8pPr>
      <a:lvl9pPr marL="4936640" indent="-290391" algn="l" defTabSz="580781" rtl="0" fontAlgn="base">
        <a:spcBef>
          <a:spcPct val="20000"/>
        </a:spcBef>
        <a:spcAft>
          <a:spcPct val="0"/>
        </a:spcAft>
        <a:buFont typeface="Arial" charset="0"/>
        <a:buChar char="»"/>
        <a:defRPr sz="2500">
          <a:solidFill>
            <a:schemeClr val="tx1"/>
          </a:solidFill>
          <a:latin typeface="+mn-lt"/>
        </a:defRPr>
      </a:lvl9pPr>
    </p:bodyStyle>
    <p:otherStyle>
      <a:defPPr>
        <a:defRPr lang="is-IS"/>
      </a:defPPr>
      <a:lvl1pPr marL="0" algn="l" defTabSz="1161562" rtl="0" eaLnBrk="1" latinLnBrk="0" hangingPunct="1">
        <a:defRPr sz="2300" kern="1200">
          <a:solidFill>
            <a:schemeClr val="tx1"/>
          </a:solidFill>
          <a:latin typeface="+mn-lt"/>
          <a:ea typeface="+mn-ea"/>
          <a:cs typeface="+mn-cs"/>
        </a:defRPr>
      </a:lvl1pPr>
      <a:lvl2pPr marL="580781" algn="l" defTabSz="1161562" rtl="0" eaLnBrk="1" latinLnBrk="0" hangingPunct="1">
        <a:defRPr sz="2300" kern="1200">
          <a:solidFill>
            <a:schemeClr val="tx1"/>
          </a:solidFill>
          <a:latin typeface="+mn-lt"/>
          <a:ea typeface="+mn-ea"/>
          <a:cs typeface="+mn-cs"/>
        </a:defRPr>
      </a:lvl2pPr>
      <a:lvl3pPr marL="1161562" algn="l" defTabSz="1161562" rtl="0" eaLnBrk="1" latinLnBrk="0" hangingPunct="1">
        <a:defRPr sz="2300" kern="1200">
          <a:solidFill>
            <a:schemeClr val="tx1"/>
          </a:solidFill>
          <a:latin typeface="+mn-lt"/>
          <a:ea typeface="+mn-ea"/>
          <a:cs typeface="+mn-cs"/>
        </a:defRPr>
      </a:lvl3pPr>
      <a:lvl4pPr marL="1742343" algn="l" defTabSz="1161562" rtl="0" eaLnBrk="1" latinLnBrk="0" hangingPunct="1">
        <a:defRPr sz="2300" kern="1200">
          <a:solidFill>
            <a:schemeClr val="tx1"/>
          </a:solidFill>
          <a:latin typeface="+mn-lt"/>
          <a:ea typeface="+mn-ea"/>
          <a:cs typeface="+mn-cs"/>
        </a:defRPr>
      </a:lvl4pPr>
      <a:lvl5pPr marL="2323125" algn="l" defTabSz="1161562" rtl="0" eaLnBrk="1" latinLnBrk="0" hangingPunct="1">
        <a:defRPr sz="2300" kern="1200">
          <a:solidFill>
            <a:schemeClr val="tx1"/>
          </a:solidFill>
          <a:latin typeface="+mn-lt"/>
          <a:ea typeface="+mn-ea"/>
          <a:cs typeface="+mn-cs"/>
        </a:defRPr>
      </a:lvl5pPr>
      <a:lvl6pPr marL="2903906" algn="l" defTabSz="1161562" rtl="0" eaLnBrk="1" latinLnBrk="0" hangingPunct="1">
        <a:defRPr sz="2300" kern="1200">
          <a:solidFill>
            <a:schemeClr val="tx1"/>
          </a:solidFill>
          <a:latin typeface="+mn-lt"/>
          <a:ea typeface="+mn-ea"/>
          <a:cs typeface="+mn-cs"/>
        </a:defRPr>
      </a:lvl6pPr>
      <a:lvl7pPr marL="3484687" algn="l" defTabSz="1161562" rtl="0" eaLnBrk="1" latinLnBrk="0" hangingPunct="1">
        <a:defRPr sz="2300" kern="1200">
          <a:solidFill>
            <a:schemeClr val="tx1"/>
          </a:solidFill>
          <a:latin typeface="+mn-lt"/>
          <a:ea typeface="+mn-ea"/>
          <a:cs typeface="+mn-cs"/>
        </a:defRPr>
      </a:lvl7pPr>
      <a:lvl8pPr marL="4065468" algn="l" defTabSz="1161562" rtl="0" eaLnBrk="1" latinLnBrk="0" hangingPunct="1">
        <a:defRPr sz="2300" kern="1200">
          <a:solidFill>
            <a:schemeClr val="tx1"/>
          </a:solidFill>
          <a:latin typeface="+mn-lt"/>
          <a:ea typeface="+mn-ea"/>
          <a:cs typeface="+mn-cs"/>
        </a:defRPr>
      </a:lvl8pPr>
      <a:lvl9pPr marL="4646249" algn="l" defTabSz="116156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5">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logo&#10;&#10;Description automatically generated with low confidence">
            <a:extLst>
              <a:ext uri="{FF2B5EF4-FFF2-40B4-BE49-F238E27FC236}">
                <a16:creationId xmlns:a16="http://schemas.microsoft.com/office/drawing/2014/main" id="{7B3CC8A8-2469-46DF-8657-BFED101D3C85}"/>
              </a:ext>
            </a:extLst>
          </p:cNvPr>
          <p:cNvPicPr>
            <a:picLocks noChangeAspect="1"/>
          </p:cNvPicPr>
          <p:nvPr/>
        </p:nvPicPr>
        <p:blipFill rotWithShape="1">
          <a:blip r:embed="rId3">
            <a:extLst>
              <a:ext uri="{28A0092B-C50C-407E-A947-70E740481C1C}">
                <a14:useLocalDpi xmlns:a14="http://schemas.microsoft.com/office/drawing/2010/main" val="0"/>
              </a:ext>
            </a:extLst>
          </a:blip>
          <a:srcRect t="2426" r="1" b="1"/>
          <a:stretch/>
        </p:blipFill>
        <p:spPr>
          <a:xfrm>
            <a:off x="764988" y="1785381"/>
            <a:ext cx="3368969" cy="3287237"/>
          </a:xfrm>
          <a:prstGeom prst="rect">
            <a:avLst/>
          </a:prstGeom>
        </p:spPr>
      </p:pic>
      <p:sp>
        <p:nvSpPr>
          <p:cNvPr id="32" name="Freeform: Shape 27">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8BA65A3-2C16-42E2-8440-90365F4CE568}"/>
              </a:ext>
            </a:extLst>
          </p:cNvPr>
          <p:cNvSpPr>
            <a:spLocks noGrp="1"/>
          </p:cNvSpPr>
          <p:nvPr>
            <p:ph type="ctrTitle"/>
          </p:nvPr>
        </p:nvSpPr>
        <p:spPr>
          <a:xfrm>
            <a:off x="5622061" y="762538"/>
            <a:ext cx="5649349" cy="3199862"/>
          </a:xfrm>
        </p:spPr>
        <p:txBody>
          <a:bodyPr anchor="b">
            <a:normAutofit/>
          </a:bodyPr>
          <a:lstStyle/>
          <a:p>
            <a:pPr algn="l"/>
            <a:r>
              <a:rPr lang="en-GB" sz="3600">
                <a:solidFill>
                  <a:srgbClr val="FFFFFF"/>
                </a:solidFill>
              </a:rPr>
              <a:t>Social innovation education and Vaxandi, the center for social innovation at the Faculty of Social Work University of Iceland</a:t>
            </a:r>
          </a:p>
        </p:txBody>
      </p:sp>
      <p:sp>
        <p:nvSpPr>
          <p:cNvPr id="3" name="Subtitle 2">
            <a:extLst>
              <a:ext uri="{FF2B5EF4-FFF2-40B4-BE49-F238E27FC236}">
                <a16:creationId xmlns:a16="http://schemas.microsoft.com/office/drawing/2014/main" id="{2CD961B2-339A-4DF3-83B6-1D2DC765A9BE}"/>
              </a:ext>
            </a:extLst>
          </p:cNvPr>
          <p:cNvSpPr>
            <a:spLocks noGrp="1"/>
          </p:cNvSpPr>
          <p:nvPr>
            <p:ph type="subTitle" idx="1"/>
          </p:nvPr>
        </p:nvSpPr>
        <p:spPr>
          <a:xfrm>
            <a:off x="5622061" y="4312561"/>
            <a:ext cx="5649349" cy="1687815"/>
          </a:xfrm>
        </p:spPr>
        <p:txBody>
          <a:bodyPr anchor="t">
            <a:normAutofit/>
          </a:bodyPr>
          <a:lstStyle/>
          <a:p>
            <a:pPr algn="l"/>
            <a:r>
              <a:rPr lang="is-IS">
                <a:solidFill>
                  <a:srgbClr val="FFFFFF"/>
                </a:solidFill>
              </a:rPr>
              <a:t>Steinunn Hrafnsdóttir, professor</a:t>
            </a:r>
          </a:p>
          <a:p>
            <a:pPr algn="l"/>
            <a:r>
              <a:rPr lang="is-IS">
                <a:solidFill>
                  <a:srgbClr val="FFFFFF"/>
                </a:solidFill>
              </a:rPr>
              <a:t>Faculty of Social Work. School of Social Sciences University of Iceland.</a:t>
            </a:r>
          </a:p>
        </p:txBody>
      </p:sp>
      <p:sp>
        <p:nvSpPr>
          <p:cNvPr id="30"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92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194E9-7BAC-4871-9B3E-41E1F81EBE3C}"/>
              </a:ext>
            </a:extLst>
          </p:cNvPr>
          <p:cNvSpPr>
            <a:spLocks noGrp="1"/>
          </p:cNvSpPr>
          <p:nvPr>
            <p:ph type="title"/>
          </p:nvPr>
        </p:nvSpPr>
        <p:spPr>
          <a:xfrm>
            <a:off x="630936" y="640080"/>
            <a:ext cx="4818888" cy="1481328"/>
          </a:xfrm>
        </p:spPr>
        <p:txBody>
          <a:bodyPr anchor="b">
            <a:normAutofit/>
          </a:bodyPr>
          <a:lstStyle/>
          <a:p>
            <a:r>
              <a:rPr lang="en-GB" sz="5000"/>
              <a:t>WELFARE - Main objectives </a:t>
            </a:r>
          </a:p>
        </p:txBody>
      </p:sp>
      <p:sp>
        <p:nvSpPr>
          <p:cNvPr id="104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870F60-80E8-49CB-ADF1-B92EED5AE26A}"/>
              </a:ext>
            </a:extLst>
          </p:cNvPr>
          <p:cNvSpPr>
            <a:spLocks noGrp="1"/>
          </p:cNvSpPr>
          <p:nvPr>
            <p:ph idx="1"/>
          </p:nvPr>
        </p:nvSpPr>
        <p:spPr>
          <a:xfrm>
            <a:off x="630936" y="2660904"/>
            <a:ext cx="4818888" cy="3547872"/>
          </a:xfrm>
        </p:spPr>
        <p:txBody>
          <a:bodyPr anchor="t">
            <a:normAutofit/>
          </a:bodyPr>
          <a:lstStyle/>
          <a:p>
            <a:pPr marL="0" indent="0">
              <a:buNone/>
            </a:pPr>
            <a:r>
              <a:rPr lang="en-GB" sz="1500" b="0" i="0" u="none" strike="noStrike" baseline="0">
                <a:latin typeface="FreeSans"/>
              </a:rPr>
              <a:t>The main objectives of the WELFARE project are to: </a:t>
            </a:r>
          </a:p>
          <a:p>
            <a:r>
              <a:rPr lang="en-GB" sz="1500">
                <a:latin typeface="FreeSans"/>
              </a:rPr>
              <a:t>D</a:t>
            </a:r>
            <a:r>
              <a:rPr lang="en-GB" sz="1500" b="0" i="0" u="none" strike="noStrike" baseline="0">
                <a:latin typeface="FreeSans"/>
              </a:rPr>
              <a:t>evelop high quality Open Educational Resources, including curriculum, online training content and training course  for students,users, third sector, citizens, social entrepreneurs and other stakeholders</a:t>
            </a:r>
          </a:p>
          <a:p>
            <a:r>
              <a:rPr lang="en-GB" sz="1500" b="0" i="0" u="none" strike="noStrike" baseline="0">
                <a:latin typeface="FreeSans"/>
              </a:rPr>
              <a:t>Promote and enhance understanding of the importance of social innovation and entrepreneurship within partners countries welfare systems </a:t>
            </a:r>
          </a:p>
          <a:p>
            <a:r>
              <a:rPr lang="en-GB" sz="1500">
                <a:latin typeface="FreeSans"/>
              </a:rPr>
              <a:t>C</a:t>
            </a:r>
            <a:r>
              <a:rPr lang="en-GB" sz="1500" b="0" i="0" u="none" strike="noStrike" baseline="0">
                <a:latin typeface="FreeSans"/>
              </a:rPr>
              <a:t>reate an Open University, training and networking environment for discourse, research and social innovation in the welfare system both within partner country’s and transnationally through the WELFARE platform.</a:t>
            </a:r>
            <a:endParaRPr lang="en-GB" sz="1500"/>
          </a:p>
        </p:txBody>
      </p:sp>
      <p:pic>
        <p:nvPicPr>
          <p:cNvPr id="5" name="Picture 6" descr="Welfare Pros and Cons | LoveToKnow">
            <a:extLst>
              <a:ext uri="{FF2B5EF4-FFF2-40B4-BE49-F238E27FC236}">
                <a16:creationId xmlns:a16="http://schemas.microsoft.com/office/drawing/2014/main" id="{9C9FB3D9-3037-4C47-B169-BAA7B59A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r="17962" b="-1"/>
          <a:stretch/>
        </p:blipFill>
        <p:spPr bwMode="auto">
          <a:xfrm>
            <a:off x="6144685" y="640080"/>
            <a:ext cx="5367694"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28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509076-568B-4CB1-97FD-1E147EE7E6F1}"/>
              </a:ext>
            </a:extLst>
          </p:cNvPr>
          <p:cNvSpPr>
            <a:spLocks noGrp="1"/>
          </p:cNvSpPr>
          <p:nvPr>
            <p:ph type="ctrTitle"/>
          </p:nvPr>
        </p:nvSpPr>
        <p:spPr>
          <a:xfrm>
            <a:off x="4853988" y="320041"/>
            <a:ext cx="6707084" cy="3892668"/>
          </a:xfrm>
        </p:spPr>
        <p:txBody>
          <a:bodyPr>
            <a:normAutofit/>
          </a:bodyPr>
          <a:lstStyle/>
          <a:p>
            <a:pPr algn="l"/>
            <a:r>
              <a:rPr lang="en-GB" sz="6600"/>
              <a:t>Organization of the project </a:t>
            </a:r>
          </a:p>
        </p:txBody>
      </p:sp>
      <p:sp>
        <p:nvSpPr>
          <p:cNvPr id="5" name="Subtitle 4">
            <a:extLst>
              <a:ext uri="{FF2B5EF4-FFF2-40B4-BE49-F238E27FC236}">
                <a16:creationId xmlns:a16="http://schemas.microsoft.com/office/drawing/2014/main" id="{05C5CA1C-5A46-4E5B-A763-8FCA0ADFC991}"/>
              </a:ext>
            </a:extLst>
          </p:cNvPr>
          <p:cNvSpPr>
            <a:spLocks noGrp="1"/>
          </p:cNvSpPr>
          <p:nvPr>
            <p:ph type="subTitle" idx="1"/>
          </p:nvPr>
        </p:nvSpPr>
        <p:spPr>
          <a:xfrm>
            <a:off x="4853699" y="4631161"/>
            <a:ext cx="6707366" cy="1569486"/>
          </a:xfrm>
        </p:spPr>
        <p:txBody>
          <a:bodyPr>
            <a:normAutofit/>
          </a:bodyPr>
          <a:lstStyle/>
          <a:p>
            <a:pPr algn="l"/>
            <a:r>
              <a:rPr lang="en-GB"/>
              <a:t>WELFARE </a:t>
            </a:r>
          </a:p>
        </p:txBody>
      </p:sp>
      <p:pic>
        <p:nvPicPr>
          <p:cNvPr id="13" name="Picture 12" descr="A blue and white logo&#10;&#10;Description automatically generated with low confidence">
            <a:extLst>
              <a:ext uri="{FF2B5EF4-FFF2-40B4-BE49-F238E27FC236}">
                <a16:creationId xmlns:a16="http://schemas.microsoft.com/office/drawing/2014/main" id="{E15970AB-E786-4687-A4A0-1D7202DDC3B5}"/>
              </a:ext>
            </a:extLst>
          </p:cNvPr>
          <p:cNvPicPr>
            <a:picLocks noChangeAspect="1"/>
          </p:cNvPicPr>
          <p:nvPr/>
        </p:nvPicPr>
        <p:blipFill rotWithShape="1">
          <a:blip r:embed="rId2">
            <a:extLst>
              <a:ext uri="{28A0092B-C50C-407E-A947-70E740481C1C}">
                <a14:useLocalDpi xmlns:a14="http://schemas.microsoft.com/office/drawing/2010/main" val="0"/>
              </a:ext>
            </a:extLst>
          </a:blip>
          <a:srcRect t="2426" r="1" b="1"/>
          <a:stretch/>
        </p:blipFill>
        <p:spPr>
          <a:xfrm>
            <a:off x="320040" y="1275829"/>
            <a:ext cx="4087368" cy="3988207"/>
          </a:xfrm>
          <a:prstGeom prst="rect">
            <a:avLst/>
          </a:prstGeom>
        </p:spPr>
      </p:pic>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36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6927A38-31C3-4851-9CAB-C66226583A37}"/>
              </a:ext>
            </a:extLst>
          </p:cNvPr>
          <p:cNvSpPr>
            <a:spLocks noGrp="1"/>
          </p:cNvSpPr>
          <p:nvPr>
            <p:ph type="title"/>
          </p:nvPr>
        </p:nvSpPr>
        <p:spPr>
          <a:xfrm>
            <a:off x="1047280" y="788894"/>
            <a:ext cx="10306520" cy="880730"/>
          </a:xfrm>
        </p:spPr>
        <p:txBody>
          <a:bodyPr>
            <a:normAutofit/>
          </a:bodyPr>
          <a:lstStyle/>
          <a:p>
            <a:r>
              <a:rPr lang="en-GB" sz="4000">
                <a:solidFill>
                  <a:srgbClr val="FFFFFF"/>
                </a:solidFill>
              </a:rPr>
              <a:t>Project results and timeline</a:t>
            </a:r>
          </a:p>
        </p:txBody>
      </p:sp>
      <p:graphicFrame>
        <p:nvGraphicFramePr>
          <p:cNvPr id="5" name="Content Placeholder 2">
            <a:extLst>
              <a:ext uri="{FF2B5EF4-FFF2-40B4-BE49-F238E27FC236}">
                <a16:creationId xmlns:a16="http://schemas.microsoft.com/office/drawing/2014/main" id="{B9EFD8EE-5EB3-494F-A091-9EE5567DFE56}"/>
              </a:ext>
            </a:extLst>
          </p:cNvPr>
          <p:cNvGraphicFramePr>
            <a:graphicFrameLocks noGrp="1"/>
          </p:cNvGraphicFramePr>
          <p:nvPr>
            <p:ph idx="1"/>
            <p:extLst>
              <p:ext uri="{D42A27DB-BD31-4B8C-83A1-F6EECF244321}">
                <p14:modId xmlns:p14="http://schemas.microsoft.com/office/powerpoint/2010/main" val="4001651725"/>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937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body" idx="1"/>
          </p:nvPr>
        </p:nvSpPr>
        <p:spPr>
          <a:xfrm>
            <a:off x="341059" y="424725"/>
            <a:ext cx="8305200" cy="35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E3CC1"/>
              </a:buClr>
              <a:buSzPts val="2000"/>
              <a:buNone/>
            </a:pPr>
            <a:r>
              <a:rPr lang="en-US" sz="3000" b="1">
                <a:solidFill>
                  <a:srgbClr val="3E3CC1"/>
                </a:solidFill>
                <a:latin typeface="Arial"/>
                <a:ea typeface="Arial"/>
                <a:cs typeface="Arial"/>
                <a:sym typeface="Arial"/>
              </a:rPr>
              <a:t>Suggestions, The Welfare project should </a:t>
            </a:r>
            <a:endParaRPr sz="3000" b="1"/>
          </a:p>
        </p:txBody>
      </p:sp>
      <p:sp>
        <p:nvSpPr>
          <p:cNvPr id="146" name="Google Shape;146;p25"/>
          <p:cNvSpPr>
            <a:spLocks noGrp="1"/>
          </p:cNvSpPr>
          <p:nvPr>
            <p:ph type="body" idx="2"/>
          </p:nvPr>
        </p:nvSpPr>
        <p:spPr>
          <a:xfrm>
            <a:off x="341050" y="1202600"/>
            <a:ext cx="3500400" cy="991200"/>
          </a:xfrm>
          <a:prstGeom prst="roundRect">
            <a:avLst>
              <a:gd name="adj" fmla="val 16667"/>
            </a:avLst>
          </a:prstGeom>
          <a:solidFill>
            <a:schemeClr val="lt1"/>
          </a:solidFill>
          <a:ln w="25400" cap="flat" cmpd="sng">
            <a:solidFill>
              <a:srgbClr val="3E3CC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1600"/>
              <a:buNone/>
            </a:pPr>
            <a:r>
              <a:rPr lang="en-US" b="1" i="0">
                <a:solidFill>
                  <a:srgbClr val="3E3CC1"/>
                </a:solidFill>
                <a:latin typeface="Arial"/>
                <a:ea typeface="Arial"/>
                <a:cs typeface="Arial"/>
                <a:sym typeface="Arial"/>
              </a:rPr>
              <a:t>1.</a:t>
            </a:r>
            <a:r>
              <a:rPr lang="en-US" b="0" i="0">
                <a:solidFill>
                  <a:srgbClr val="595959"/>
                </a:solidFill>
                <a:latin typeface="Arial"/>
                <a:ea typeface="Arial"/>
                <a:cs typeface="Arial"/>
                <a:sym typeface="Arial"/>
              </a:rPr>
              <a:t>Invest in </a:t>
            </a:r>
            <a:r>
              <a:rPr lang="en-US" b="1" i="0">
                <a:solidFill>
                  <a:srgbClr val="595959"/>
                </a:solidFill>
                <a:latin typeface="Arial"/>
                <a:ea typeface="Arial"/>
                <a:cs typeface="Arial"/>
                <a:sym typeface="Arial"/>
              </a:rPr>
              <a:t>young entrepreneurs’ and students’ education</a:t>
            </a:r>
            <a:r>
              <a:rPr lang="en-US" b="0" i="0">
                <a:solidFill>
                  <a:srgbClr val="595959"/>
                </a:solidFill>
                <a:latin typeface="Arial"/>
                <a:ea typeface="Arial"/>
                <a:cs typeface="Arial"/>
                <a:sym typeface="Arial"/>
              </a:rPr>
              <a:t>; develop their </a:t>
            </a:r>
            <a:r>
              <a:rPr lang="en-US">
                <a:solidFill>
                  <a:srgbClr val="595959"/>
                </a:solidFill>
                <a:latin typeface="Arial"/>
                <a:ea typeface="Arial"/>
                <a:cs typeface="Arial"/>
                <a:sym typeface="Arial"/>
              </a:rPr>
              <a:t>social entrepreneurial skills. </a:t>
            </a:r>
            <a:endParaRPr/>
          </a:p>
          <a:p>
            <a:pPr marL="285750" lvl="0" indent="-184150" algn="l" rtl="0">
              <a:lnSpc>
                <a:spcPct val="100000"/>
              </a:lnSpc>
              <a:spcBef>
                <a:spcPts val="0"/>
              </a:spcBef>
              <a:spcAft>
                <a:spcPts val="0"/>
              </a:spcAft>
              <a:buClr>
                <a:srgbClr val="595959"/>
              </a:buClr>
              <a:buSzPts val="1600"/>
              <a:buFont typeface="Noto Sans"/>
              <a:buNone/>
            </a:pPr>
            <a:endParaRPr>
              <a:solidFill>
                <a:srgbClr val="595959"/>
              </a:solidFill>
              <a:latin typeface="Arial"/>
              <a:ea typeface="Arial"/>
              <a:cs typeface="Arial"/>
              <a:sym typeface="Arial"/>
            </a:endParaRPr>
          </a:p>
        </p:txBody>
      </p:sp>
      <p:sp>
        <p:nvSpPr>
          <p:cNvPr id="147" name="Google Shape;147;p25"/>
          <p:cNvSpPr>
            <a:spLocks noGrp="1"/>
          </p:cNvSpPr>
          <p:nvPr>
            <p:ph type="body" idx="3"/>
          </p:nvPr>
        </p:nvSpPr>
        <p:spPr>
          <a:xfrm>
            <a:off x="341050" y="2753000"/>
            <a:ext cx="3500400" cy="1212300"/>
          </a:xfrm>
          <a:prstGeom prst="roundRect">
            <a:avLst>
              <a:gd name="adj" fmla="val 16667"/>
            </a:avLst>
          </a:prstGeom>
          <a:solidFill>
            <a:schemeClr val="lt1"/>
          </a:solidFill>
          <a:ln w="25400" cap="flat" cmpd="sng">
            <a:solidFill>
              <a:srgbClr val="3E3CC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1600"/>
              <a:buNone/>
            </a:pPr>
            <a:r>
              <a:rPr lang="en-US" b="1" i="0">
                <a:solidFill>
                  <a:srgbClr val="3E3CC1"/>
                </a:solidFill>
                <a:latin typeface="Arial"/>
                <a:ea typeface="Arial"/>
                <a:cs typeface="Arial"/>
                <a:sym typeface="Arial"/>
              </a:rPr>
              <a:t>2. </a:t>
            </a:r>
            <a:r>
              <a:rPr lang="en-US">
                <a:solidFill>
                  <a:srgbClr val="595959"/>
                </a:solidFill>
                <a:latin typeface="Arial"/>
                <a:ea typeface="Arial"/>
                <a:cs typeface="Arial"/>
                <a:sym typeface="Arial"/>
              </a:rPr>
              <a:t>S</a:t>
            </a:r>
            <a:r>
              <a:rPr lang="en-US" b="0" i="0">
                <a:solidFill>
                  <a:srgbClr val="595959"/>
                </a:solidFill>
                <a:latin typeface="Arial"/>
                <a:ea typeface="Arial"/>
                <a:cs typeface="Arial"/>
                <a:sym typeface="Arial"/>
              </a:rPr>
              <a:t>upport people interested in founding a social enterprise to establish professional </a:t>
            </a:r>
            <a:r>
              <a:rPr lang="en-US" b="1" i="0">
                <a:solidFill>
                  <a:srgbClr val="595959"/>
                </a:solidFill>
                <a:latin typeface="Arial"/>
                <a:ea typeface="Arial"/>
                <a:cs typeface="Arial"/>
                <a:sym typeface="Arial"/>
              </a:rPr>
              <a:t>networks</a:t>
            </a:r>
            <a:r>
              <a:rPr lang="en-US" b="0" i="0">
                <a:solidFill>
                  <a:srgbClr val="595959"/>
                </a:solidFill>
                <a:latin typeface="Arial"/>
                <a:ea typeface="Arial"/>
                <a:cs typeface="Arial"/>
                <a:sym typeface="Arial"/>
              </a:rPr>
              <a:t>.</a:t>
            </a:r>
            <a:endParaRPr/>
          </a:p>
          <a:p>
            <a:pPr marL="0" lvl="0" indent="0" algn="l" rtl="0">
              <a:lnSpc>
                <a:spcPct val="100000"/>
              </a:lnSpc>
              <a:spcBef>
                <a:spcPts val="0"/>
              </a:spcBef>
              <a:spcAft>
                <a:spcPts val="0"/>
              </a:spcAft>
              <a:buClr>
                <a:srgbClr val="595959"/>
              </a:buClr>
              <a:buSzPts val="1600"/>
              <a:buNone/>
            </a:pPr>
            <a:endParaRPr b="0" i="0">
              <a:solidFill>
                <a:srgbClr val="595959"/>
              </a:solidFill>
              <a:latin typeface="Arial"/>
              <a:ea typeface="Arial"/>
              <a:cs typeface="Arial"/>
              <a:sym typeface="Arial"/>
            </a:endParaRPr>
          </a:p>
        </p:txBody>
      </p:sp>
      <p:pic>
        <p:nvPicPr>
          <p:cNvPr id="148" name="Google Shape;148;p25"/>
          <p:cNvPicPr preferRelativeResize="0"/>
          <p:nvPr/>
        </p:nvPicPr>
        <p:blipFill rotWithShape="1">
          <a:blip r:embed="rId3">
            <a:alphaModFix/>
          </a:blip>
          <a:srcRect/>
          <a:stretch/>
        </p:blipFill>
        <p:spPr>
          <a:xfrm>
            <a:off x="9475825" y="424729"/>
            <a:ext cx="2230733" cy="565732"/>
          </a:xfrm>
          <a:prstGeom prst="rect">
            <a:avLst/>
          </a:prstGeom>
          <a:noFill/>
          <a:ln>
            <a:noFill/>
          </a:ln>
        </p:spPr>
      </p:pic>
      <p:sp>
        <p:nvSpPr>
          <p:cNvPr id="149" name="Google Shape;149;p25"/>
          <p:cNvSpPr/>
          <p:nvPr/>
        </p:nvSpPr>
        <p:spPr>
          <a:xfrm>
            <a:off x="0" y="6677025"/>
            <a:ext cx="12192000" cy="180975"/>
          </a:xfrm>
          <a:prstGeom prst="rect">
            <a:avLst/>
          </a:prstGeom>
          <a:solidFill>
            <a:srgbClr val="5162F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 name="Google Shape;150;p25"/>
          <p:cNvPicPr preferRelativeResize="0"/>
          <p:nvPr/>
        </p:nvPicPr>
        <p:blipFill rotWithShape="1">
          <a:blip r:embed="rId4">
            <a:alphaModFix/>
          </a:blip>
          <a:srcRect/>
          <a:stretch/>
        </p:blipFill>
        <p:spPr>
          <a:xfrm>
            <a:off x="9973849" y="990277"/>
            <a:ext cx="1732700" cy="1762726"/>
          </a:xfrm>
          <a:prstGeom prst="rect">
            <a:avLst/>
          </a:prstGeom>
          <a:noFill/>
          <a:ln>
            <a:noFill/>
          </a:ln>
        </p:spPr>
      </p:pic>
      <p:sp>
        <p:nvSpPr>
          <p:cNvPr id="151" name="Google Shape;151;p25"/>
          <p:cNvSpPr/>
          <p:nvPr/>
        </p:nvSpPr>
        <p:spPr>
          <a:xfrm>
            <a:off x="341050" y="4160300"/>
            <a:ext cx="3500400" cy="1478700"/>
          </a:xfrm>
          <a:prstGeom prst="roundRect">
            <a:avLst>
              <a:gd name="adj" fmla="val 16667"/>
            </a:avLst>
          </a:prstGeom>
          <a:solidFill>
            <a:schemeClr val="lt1"/>
          </a:solidFill>
          <a:ln w="25400" cap="flat" cmpd="sng">
            <a:solidFill>
              <a:srgbClr val="3E3CC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1600"/>
              <a:buFont typeface="Arial"/>
              <a:buNone/>
            </a:pPr>
            <a:r>
              <a:rPr lang="en-US" sz="1600" b="1" i="0" u="none" strike="noStrike" cap="none">
                <a:solidFill>
                  <a:srgbClr val="3E3CC1"/>
                </a:solidFill>
                <a:latin typeface="Arial"/>
                <a:ea typeface="Arial"/>
                <a:cs typeface="Arial"/>
                <a:sym typeface="Arial"/>
              </a:rPr>
              <a:t>3. </a:t>
            </a:r>
            <a:r>
              <a:rPr lang="en-US" sz="1600">
                <a:solidFill>
                  <a:srgbClr val="595959"/>
                </a:solidFill>
              </a:rPr>
              <a:t>P</a:t>
            </a:r>
            <a:r>
              <a:rPr lang="en-US" sz="1600" b="0" i="0" u="none" strike="noStrike" cap="none">
                <a:solidFill>
                  <a:srgbClr val="595959"/>
                </a:solidFill>
                <a:latin typeface="Arial"/>
                <a:ea typeface="Arial"/>
                <a:cs typeface="Arial"/>
                <a:sym typeface="Arial"/>
              </a:rPr>
              <a:t>rovide </a:t>
            </a:r>
            <a:r>
              <a:rPr lang="en-US" sz="1600" b="1" i="0" u="none" strike="noStrike" cap="none">
                <a:solidFill>
                  <a:srgbClr val="595959"/>
                </a:solidFill>
                <a:latin typeface="Arial"/>
                <a:ea typeface="Arial"/>
                <a:cs typeface="Arial"/>
                <a:sym typeface="Arial"/>
              </a:rPr>
              <a:t>training to small famil</a:t>
            </a:r>
            <a:r>
              <a:rPr lang="en-US" sz="1600" b="1">
                <a:solidFill>
                  <a:srgbClr val="595959"/>
                </a:solidFill>
              </a:rPr>
              <a:t>y enterprises and individuals with </a:t>
            </a:r>
            <a:r>
              <a:rPr lang="en-US" sz="1600">
                <a:solidFill>
                  <a:srgbClr val="595959"/>
                </a:solidFill>
              </a:rPr>
              <a:t>social innovation ideas, provide mentorship and guidance.</a:t>
            </a:r>
            <a:r>
              <a:rPr lang="en-US" sz="1600" b="0" i="0" u="none" strike="noStrike" cap="none">
                <a:solidFill>
                  <a:srgbClr val="59595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2" name="Google Shape;152;p25"/>
          <p:cNvSpPr/>
          <p:nvPr/>
        </p:nvSpPr>
        <p:spPr>
          <a:xfrm>
            <a:off x="4345800" y="1202600"/>
            <a:ext cx="3500400" cy="1316400"/>
          </a:xfrm>
          <a:prstGeom prst="roundRect">
            <a:avLst>
              <a:gd name="adj" fmla="val 16667"/>
            </a:avLst>
          </a:prstGeom>
          <a:solidFill>
            <a:schemeClr val="lt1"/>
          </a:solidFill>
          <a:ln w="25400" cap="flat" cmpd="sng">
            <a:solidFill>
              <a:srgbClr val="3E3CC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95959"/>
              </a:buClr>
              <a:buSzPts val="1600"/>
              <a:buFont typeface="Arial"/>
              <a:buNone/>
            </a:pPr>
            <a:r>
              <a:rPr lang="en-US" sz="1600" b="1">
                <a:solidFill>
                  <a:srgbClr val="3E3CC1"/>
                </a:solidFill>
              </a:rPr>
              <a:t>4</a:t>
            </a:r>
            <a:r>
              <a:rPr lang="en-US" sz="1600" b="1" i="0" u="none" strike="noStrike" cap="none">
                <a:solidFill>
                  <a:srgbClr val="3E3CC1"/>
                </a:solidFill>
                <a:latin typeface="Arial"/>
                <a:ea typeface="Arial"/>
                <a:cs typeface="Arial"/>
                <a:sym typeface="Arial"/>
              </a:rPr>
              <a:t>. </a:t>
            </a:r>
            <a:r>
              <a:rPr lang="en-US" sz="1600">
                <a:solidFill>
                  <a:srgbClr val="595959"/>
                </a:solidFill>
              </a:rPr>
              <a:t>Encourage c</a:t>
            </a:r>
            <a:r>
              <a:rPr lang="en-US" sz="1600" b="1">
                <a:solidFill>
                  <a:srgbClr val="595959"/>
                </a:solidFill>
              </a:rPr>
              <a:t>ollaboration between disciplines and sectors</a:t>
            </a:r>
            <a:r>
              <a:rPr lang="en-US" sz="1600">
                <a:solidFill>
                  <a:srgbClr val="595959"/>
                </a:solidFill>
              </a:rPr>
              <a:t>, as well as between academy and practitioners. </a:t>
            </a:r>
            <a:r>
              <a:rPr lang="en-US" sz="1600" b="0" i="0" u="none" strike="noStrike" cap="none">
                <a:solidFill>
                  <a:srgbClr val="595959"/>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3" name="Google Shape;153;p25"/>
          <p:cNvSpPr>
            <a:spLocks noGrp="1"/>
          </p:cNvSpPr>
          <p:nvPr>
            <p:ph type="body" idx="3"/>
          </p:nvPr>
        </p:nvSpPr>
        <p:spPr>
          <a:xfrm>
            <a:off x="4345800" y="2753000"/>
            <a:ext cx="3500400" cy="1082400"/>
          </a:xfrm>
          <a:prstGeom prst="roundRect">
            <a:avLst>
              <a:gd name="adj" fmla="val 16667"/>
            </a:avLst>
          </a:prstGeom>
          <a:solidFill>
            <a:schemeClr val="lt1"/>
          </a:solidFill>
          <a:ln w="25400" cap="flat" cmpd="sng">
            <a:solidFill>
              <a:srgbClr val="3E3CC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1600"/>
              <a:buNone/>
            </a:pPr>
            <a:r>
              <a:rPr lang="en-US" b="1" dirty="0">
                <a:solidFill>
                  <a:srgbClr val="3E3CC1"/>
                </a:solidFill>
                <a:latin typeface="Arial"/>
                <a:ea typeface="Arial"/>
                <a:cs typeface="Arial"/>
                <a:sym typeface="Arial"/>
              </a:rPr>
              <a:t>5</a:t>
            </a:r>
            <a:r>
              <a:rPr lang="en-US" b="1" i="0" dirty="0">
                <a:solidFill>
                  <a:srgbClr val="3E3CC1"/>
                </a:solidFill>
                <a:latin typeface="Arial"/>
                <a:ea typeface="Arial"/>
                <a:cs typeface="Arial"/>
                <a:sym typeface="Arial"/>
              </a:rPr>
              <a:t>. </a:t>
            </a:r>
            <a:r>
              <a:rPr lang="en-US" dirty="0">
                <a:solidFill>
                  <a:srgbClr val="595959"/>
                </a:solidFill>
                <a:latin typeface="Arial"/>
                <a:ea typeface="Arial"/>
                <a:cs typeface="Arial"/>
                <a:sym typeface="Arial"/>
              </a:rPr>
              <a:t> Promote SE and social innovation training at all </a:t>
            </a:r>
            <a:r>
              <a:rPr lang="en-US" b="1" dirty="0">
                <a:solidFill>
                  <a:srgbClr val="595959"/>
                </a:solidFill>
                <a:latin typeface="Arial"/>
                <a:ea typeface="Arial"/>
                <a:cs typeface="Arial"/>
                <a:sym typeface="Arial"/>
              </a:rPr>
              <a:t>school levels</a:t>
            </a:r>
            <a:r>
              <a:rPr lang="en-US" dirty="0">
                <a:solidFill>
                  <a:srgbClr val="595959"/>
                </a:solidFill>
                <a:latin typeface="Arial"/>
                <a:ea typeface="Arial"/>
                <a:cs typeface="Arial"/>
                <a:sym typeface="Arial"/>
              </a:rPr>
              <a:t> and in vocational training. </a:t>
            </a:r>
            <a:endParaRPr dirty="0"/>
          </a:p>
          <a:p>
            <a:pPr marL="0" lvl="0" indent="0" algn="l" rtl="0">
              <a:lnSpc>
                <a:spcPct val="100000"/>
              </a:lnSpc>
              <a:spcBef>
                <a:spcPts val="0"/>
              </a:spcBef>
              <a:spcAft>
                <a:spcPts val="0"/>
              </a:spcAft>
              <a:buClr>
                <a:srgbClr val="595959"/>
              </a:buClr>
              <a:buSzPts val="1600"/>
              <a:buNone/>
            </a:pPr>
            <a:endParaRPr b="0" i="0" dirty="0">
              <a:solidFill>
                <a:srgbClr val="595959"/>
              </a:solidFill>
              <a:latin typeface="Arial"/>
              <a:ea typeface="Arial"/>
              <a:cs typeface="Arial"/>
              <a:sym typeface="Arial"/>
            </a:endParaRPr>
          </a:p>
        </p:txBody>
      </p:sp>
      <p:sp>
        <p:nvSpPr>
          <p:cNvPr id="154" name="Google Shape;154;p25"/>
          <p:cNvSpPr>
            <a:spLocks noGrp="1"/>
          </p:cNvSpPr>
          <p:nvPr>
            <p:ph type="body" idx="3"/>
          </p:nvPr>
        </p:nvSpPr>
        <p:spPr>
          <a:xfrm>
            <a:off x="4345800" y="4160300"/>
            <a:ext cx="3500400" cy="1082400"/>
          </a:xfrm>
          <a:prstGeom prst="roundRect">
            <a:avLst>
              <a:gd name="adj" fmla="val 16667"/>
            </a:avLst>
          </a:prstGeom>
          <a:solidFill>
            <a:schemeClr val="lt1"/>
          </a:solidFill>
          <a:ln w="25400" cap="flat" cmpd="sng">
            <a:solidFill>
              <a:srgbClr val="3E3CC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1600"/>
              <a:buNone/>
            </a:pPr>
            <a:r>
              <a:rPr lang="en-US" b="1">
                <a:solidFill>
                  <a:srgbClr val="3E3CC1"/>
                </a:solidFill>
                <a:latin typeface="Arial"/>
                <a:ea typeface="Arial"/>
                <a:cs typeface="Arial"/>
                <a:sym typeface="Arial"/>
              </a:rPr>
              <a:t>6</a:t>
            </a:r>
            <a:r>
              <a:rPr lang="en-US" b="1" i="0">
                <a:solidFill>
                  <a:srgbClr val="3E3CC1"/>
                </a:solidFill>
                <a:latin typeface="Arial"/>
                <a:ea typeface="Arial"/>
                <a:cs typeface="Arial"/>
                <a:sym typeface="Arial"/>
              </a:rPr>
              <a:t>. </a:t>
            </a:r>
            <a:r>
              <a:rPr lang="en-US">
                <a:solidFill>
                  <a:srgbClr val="595959"/>
                </a:solidFill>
                <a:latin typeface="Arial"/>
                <a:ea typeface="Arial"/>
                <a:cs typeface="Arial"/>
                <a:sym typeface="Arial"/>
              </a:rPr>
              <a:t> Emphasise that people are working with ideas that </a:t>
            </a:r>
            <a:r>
              <a:rPr lang="en-US" b="1">
                <a:solidFill>
                  <a:srgbClr val="595959"/>
                </a:solidFill>
                <a:latin typeface="Arial"/>
                <a:ea typeface="Arial"/>
                <a:cs typeface="Arial"/>
                <a:sym typeface="Arial"/>
              </a:rPr>
              <a:t>align to their own interests.</a:t>
            </a:r>
            <a:r>
              <a:rPr lang="en-US">
                <a:solidFill>
                  <a:srgbClr val="595959"/>
                </a:solidFill>
                <a:latin typeface="Arial"/>
                <a:ea typeface="Arial"/>
                <a:cs typeface="Arial"/>
                <a:sym typeface="Arial"/>
              </a:rPr>
              <a:t> </a:t>
            </a:r>
            <a:endParaRPr/>
          </a:p>
          <a:p>
            <a:pPr marL="0" lvl="0" indent="0" algn="l" rtl="0">
              <a:lnSpc>
                <a:spcPct val="100000"/>
              </a:lnSpc>
              <a:spcBef>
                <a:spcPts val="0"/>
              </a:spcBef>
              <a:spcAft>
                <a:spcPts val="0"/>
              </a:spcAft>
              <a:buClr>
                <a:srgbClr val="595959"/>
              </a:buClr>
              <a:buSzPts val="1600"/>
              <a:buNone/>
            </a:pPr>
            <a:endParaRPr b="0" i="0">
              <a:solidFill>
                <a:srgbClr val="595959"/>
              </a:solidFill>
              <a:latin typeface="Arial"/>
              <a:ea typeface="Arial"/>
              <a:cs typeface="Arial"/>
              <a:sym typeface="Arial"/>
            </a:endParaRPr>
          </a:p>
        </p:txBody>
      </p:sp>
      <p:sp>
        <p:nvSpPr>
          <p:cNvPr id="155" name="Google Shape;155;p25"/>
          <p:cNvSpPr>
            <a:spLocks noGrp="1"/>
          </p:cNvSpPr>
          <p:nvPr>
            <p:ph type="body" idx="3"/>
          </p:nvPr>
        </p:nvSpPr>
        <p:spPr>
          <a:xfrm>
            <a:off x="8350550" y="2856750"/>
            <a:ext cx="3500400" cy="1401000"/>
          </a:xfrm>
          <a:prstGeom prst="roundRect">
            <a:avLst>
              <a:gd name="adj" fmla="val 16667"/>
            </a:avLst>
          </a:prstGeom>
          <a:solidFill>
            <a:schemeClr val="lt1"/>
          </a:solidFill>
          <a:ln w="25400" cap="flat" cmpd="sng">
            <a:solidFill>
              <a:srgbClr val="3E3CC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95959"/>
              </a:buClr>
              <a:buSzPts val="1600"/>
              <a:buNone/>
            </a:pPr>
            <a:r>
              <a:rPr lang="en-US" b="1" dirty="0">
                <a:solidFill>
                  <a:srgbClr val="3E3CC1"/>
                </a:solidFill>
                <a:latin typeface="Arial"/>
                <a:ea typeface="Arial"/>
                <a:cs typeface="Arial"/>
                <a:sym typeface="Arial"/>
              </a:rPr>
              <a:t>7</a:t>
            </a:r>
            <a:r>
              <a:rPr lang="en-US" b="1" i="0" dirty="0">
                <a:solidFill>
                  <a:srgbClr val="3E3CC1"/>
                </a:solidFill>
                <a:latin typeface="Arial"/>
                <a:ea typeface="Arial"/>
                <a:cs typeface="Arial"/>
                <a:sym typeface="Arial"/>
              </a:rPr>
              <a:t>. </a:t>
            </a:r>
            <a:r>
              <a:rPr lang="en-US" dirty="0">
                <a:solidFill>
                  <a:srgbClr val="595959"/>
                </a:solidFill>
                <a:latin typeface="Arial"/>
                <a:ea typeface="Arial"/>
                <a:cs typeface="Arial"/>
                <a:sym typeface="Arial"/>
              </a:rPr>
              <a:t> </a:t>
            </a:r>
            <a:r>
              <a:rPr lang="en-US">
                <a:solidFill>
                  <a:srgbClr val="595959"/>
                </a:solidFill>
                <a:latin typeface="Arial"/>
                <a:ea typeface="Arial"/>
                <a:cs typeface="Arial"/>
                <a:sym typeface="Arial"/>
              </a:rPr>
              <a:t>Focus on in depth analysis of insights and  user needs  to make sure that you </a:t>
            </a:r>
            <a:r>
              <a:rPr lang="en-US" b="1">
                <a:solidFill>
                  <a:srgbClr val="595959"/>
                </a:solidFill>
                <a:latin typeface="Arial"/>
                <a:ea typeface="Arial"/>
                <a:cs typeface="Arial"/>
                <a:sym typeface="Arial"/>
              </a:rPr>
              <a:t>understand the challenge you are trying to solve</a:t>
            </a:r>
            <a:r>
              <a:rPr lang="en-US">
                <a:solidFill>
                  <a:srgbClr val="595959"/>
                </a:solidFill>
                <a:latin typeface="Arial"/>
                <a:ea typeface="Arial"/>
                <a:cs typeface="Arial"/>
                <a:sym typeface="Arial"/>
              </a:rPr>
              <a:t> and for whom </a:t>
            </a:r>
            <a:endParaRPr/>
          </a:p>
          <a:p>
            <a:pPr marL="0" lvl="0" indent="0" algn="l" rtl="0">
              <a:lnSpc>
                <a:spcPct val="100000"/>
              </a:lnSpc>
              <a:spcBef>
                <a:spcPts val="0"/>
              </a:spcBef>
              <a:spcAft>
                <a:spcPts val="0"/>
              </a:spcAft>
              <a:buClr>
                <a:srgbClr val="595959"/>
              </a:buClr>
              <a:buSzPts val="1600"/>
              <a:buNone/>
            </a:pPr>
            <a:endParaRPr b="0" i="0" dirty="0">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221D3-7A4A-4F3B-AF0E-5BB8C49734A1}"/>
              </a:ext>
            </a:extLst>
          </p:cNvPr>
          <p:cNvSpPr>
            <a:spLocks noGrp="1"/>
          </p:cNvSpPr>
          <p:nvPr>
            <p:ph type="title"/>
          </p:nvPr>
        </p:nvSpPr>
        <p:spPr>
          <a:xfrm>
            <a:off x="5297762" y="329184"/>
            <a:ext cx="6251110" cy="1783080"/>
          </a:xfrm>
        </p:spPr>
        <p:txBody>
          <a:bodyPr anchor="b">
            <a:normAutofit fontScale="90000"/>
          </a:bodyPr>
          <a:lstStyle/>
          <a:p>
            <a:pPr algn="ctr"/>
            <a:r>
              <a:rPr lang="is-IS" sz="5000" dirty="0" err="1"/>
              <a:t>Cooperation</a:t>
            </a:r>
            <a:r>
              <a:rPr lang="is-IS" sz="5000" dirty="0"/>
              <a:t> </a:t>
            </a:r>
            <a:r>
              <a:rPr lang="is-IS" sz="5000" dirty="0" err="1"/>
              <a:t>and</a:t>
            </a:r>
            <a:r>
              <a:rPr lang="is-IS" sz="5000" dirty="0"/>
              <a:t> </a:t>
            </a:r>
            <a:r>
              <a:rPr lang="is-IS" sz="5000" dirty="0" err="1"/>
              <a:t>social</a:t>
            </a:r>
            <a:r>
              <a:rPr lang="is-IS" sz="5000" dirty="0"/>
              <a:t> </a:t>
            </a:r>
            <a:r>
              <a:rPr lang="is-IS" sz="5000" dirty="0" err="1"/>
              <a:t>innovation</a:t>
            </a:r>
            <a:r>
              <a:rPr lang="is-IS" sz="5000" dirty="0"/>
              <a:t> in </a:t>
            </a:r>
            <a:r>
              <a:rPr lang="is-IS" sz="5000" dirty="0" err="1"/>
              <a:t>welfare</a:t>
            </a:r>
            <a:r>
              <a:rPr lang="is-IS" sz="5000" dirty="0"/>
              <a:t> </a:t>
            </a:r>
            <a:r>
              <a:rPr lang="is-IS" sz="5000" dirty="0" err="1"/>
              <a:t>services</a:t>
            </a:r>
            <a:r>
              <a:rPr lang="is-IS" sz="5000" dirty="0"/>
              <a:t> (4 ECT)</a:t>
            </a:r>
          </a:p>
        </p:txBody>
      </p:sp>
      <p:pic>
        <p:nvPicPr>
          <p:cNvPr id="26" name="Picture 25" descr="Large skydiving group mid-air">
            <a:extLst>
              <a:ext uri="{FF2B5EF4-FFF2-40B4-BE49-F238E27FC236}">
                <a16:creationId xmlns:a16="http://schemas.microsoft.com/office/drawing/2014/main" id="{6F034A2B-E47A-34C9-850A-96AA86787FD7}"/>
              </a:ext>
            </a:extLst>
          </p:cNvPr>
          <p:cNvPicPr>
            <a:picLocks noChangeAspect="1"/>
          </p:cNvPicPr>
          <p:nvPr/>
        </p:nvPicPr>
        <p:blipFill rotWithShape="1">
          <a:blip r:embed="rId3"/>
          <a:srcRect l="27919" r="269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DCD21B-65A0-4BD2-BAF6-12AD1D592F23}"/>
              </a:ext>
            </a:extLst>
          </p:cNvPr>
          <p:cNvSpPr>
            <a:spLocks noGrp="1"/>
          </p:cNvSpPr>
          <p:nvPr>
            <p:ph idx="1"/>
          </p:nvPr>
        </p:nvSpPr>
        <p:spPr>
          <a:xfrm>
            <a:off x="5297762" y="2706624"/>
            <a:ext cx="6251110" cy="3483864"/>
          </a:xfrm>
        </p:spPr>
        <p:txBody>
          <a:bodyPr>
            <a:normAutofit/>
          </a:bodyPr>
          <a:lstStyle/>
          <a:p>
            <a:endParaRPr lang="en-US" sz="1900" b="1" i="0" dirty="0">
              <a:effectLst/>
              <a:latin typeface="Roboto" panose="02000000000000000000" pitchFamily="2" charset="0"/>
            </a:endParaRPr>
          </a:p>
          <a:p>
            <a:pPr marL="0" indent="0">
              <a:buNone/>
            </a:pPr>
            <a:r>
              <a:rPr lang="en-US" sz="1900" b="1" i="0" dirty="0">
                <a:effectLst/>
                <a:latin typeface="Times New Roman" panose="02020603050405020304" pitchFamily="18" charset="0"/>
                <a:cs typeface="Times New Roman" panose="02020603050405020304" pitchFamily="18" charset="0"/>
              </a:rPr>
              <a:t>The aim of the course </a:t>
            </a:r>
            <a:r>
              <a:rPr lang="en-US" sz="1900" b="1" i="0">
                <a:effectLst/>
                <a:latin typeface="Times New Roman" panose="02020603050405020304" pitchFamily="18" charset="0"/>
                <a:cs typeface="Times New Roman" panose="02020603050405020304" pitchFamily="18" charset="0"/>
              </a:rPr>
              <a:t>is to developing </a:t>
            </a:r>
            <a:r>
              <a:rPr lang="en-US" sz="1900" b="1" i="0" dirty="0">
                <a:effectLst/>
                <a:latin typeface="Times New Roman" panose="02020603050405020304" pitchFamily="18" charset="0"/>
                <a:cs typeface="Times New Roman" panose="02020603050405020304" pitchFamily="18" charset="0"/>
              </a:rPr>
              <a:t>social work students´ competencies to initiate and  develop new solutions in the welfare sector. Emphasis </a:t>
            </a:r>
            <a:r>
              <a:rPr lang="en-US" sz="1900" b="1" dirty="0">
                <a:latin typeface="Times New Roman" panose="02020603050405020304" pitchFamily="18" charset="0"/>
                <a:cs typeface="Times New Roman" panose="02020603050405020304" pitchFamily="18" charset="0"/>
              </a:rPr>
              <a:t>is </a:t>
            </a:r>
            <a:r>
              <a:rPr lang="en-US" sz="1900" b="1" i="0" dirty="0">
                <a:effectLst/>
                <a:latin typeface="Times New Roman" panose="02020603050405020304" pitchFamily="18" charset="0"/>
                <a:cs typeface="Times New Roman" panose="02020603050405020304" pitchFamily="18" charset="0"/>
              </a:rPr>
              <a:t>put on how to cooperate and participate in groups to develop new welfare projects with the participation of users. The United Nations sustainability goals </a:t>
            </a:r>
            <a:r>
              <a:rPr lang="en-US" sz="1900" b="1" dirty="0">
                <a:latin typeface="Times New Roman" panose="02020603050405020304" pitchFamily="18" charset="0"/>
                <a:cs typeface="Times New Roman" panose="02020603050405020304" pitchFamily="18" charset="0"/>
              </a:rPr>
              <a:t>are used</a:t>
            </a:r>
            <a:r>
              <a:rPr lang="en-US" sz="1900" b="1" i="0" dirty="0">
                <a:effectLst/>
                <a:latin typeface="Times New Roman" panose="02020603050405020304" pitchFamily="18" charset="0"/>
                <a:cs typeface="Times New Roman" panose="02020603050405020304" pitchFamily="18" charset="0"/>
              </a:rPr>
              <a:t> as a frame of reference in choosing  projects.  Theories, methods, and concepts  of social innovation and entrepreneurship </a:t>
            </a:r>
            <a:r>
              <a:rPr lang="en-US" sz="1900" b="1" dirty="0">
                <a:latin typeface="Times New Roman" panose="02020603050405020304" pitchFamily="18" charset="0"/>
                <a:cs typeface="Times New Roman" panose="02020603050405020304" pitchFamily="18" charset="0"/>
              </a:rPr>
              <a:t>are presented and </a:t>
            </a:r>
            <a:r>
              <a:rPr lang="en-US" sz="1900" b="1" dirty="0" err="1">
                <a:latin typeface="Times New Roman" panose="02020603050405020304" pitchFamily="18" charset="0"/>
                <a:cs typeface="Times New Roman" panose="02020603050405020304" pitchFamily="18" charset="0"/>
              </a:rPr>
              <a:t>disussed</a:t>
            </a:r>
            <a:r>
              <a:rPr lang="en-US" sz="1900" b="1" dirty="0">
                <a:latin typeface="Times New Roman" panose="02020603050405020304" pitchFamily="18" charset="0"/>
                <a:cs typeface="Times New Roman" panose="02020603050405020304" pitchFamily="18" charset="0"/>
              </a:rPr>
              <a:t>. </a:t>
            </a:r>
            <a:r>
              <a:rPr lang="en-US" sz="1900" b="1" i="0" dirty="0">
                <a:effectLst/>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S</a:t>
            </a:r>
            <a:r>
              <a:rPr lang="en-US" sz="1900" b="1" i="0" dirty="0">
                <a:effectLst/>
                <a:latin typeface="Times New Roman" panose="02020603050405020304" pitchFamily="18" charset="0"/>
                <a:cs typeface="Times New Roman" panose="02020603050405020304" pitchFamily="18" charset="0"/>
              </a:rPr>
              <a:t>tudents get training in reflective methods to explore own strengths and </a:t>
            </a:r>
            <a:r>
              <a:rPr lang="en-US" sz="1900" b="1" i="0" dirty="0" err="1">
                <a:effectLst/>
                <a:latin typeface="Times New Roman" panose="02020603050405020304" pitchFamily="18" charset="0"/>
                <a:cs typeface="Times New Roman" panose="02020603050405020304" pitchFamily="18" charset="0"/>
              </a:rPr>
              <a:t>weeknesses</a:t>
            </a:r>
            <a:r>
              <a:rPr lang="en-US" sz="1900" b="1" i="0" dirty="0">
                <a:effectLst/>
                <a:latin typeface="Times New Roman" panose="02020603050405020304" pitchFamily="18" charset="0"/>
                <a:cs typeface="Times New Roman" panose="02020603050405020304" pitchFamily="18" charset="0"/>
              </a:rPr>
              <a:t> to improve their skills in their education and work.</a:t>
            </a:r>
          </a:p>
          <a:p>
            <a:endParaRPr lang="is-IS" sz="1900" dirty="0"/>
          </a:p>
          <a:p>
            <a:endParaRPr lang="is-IS" sz="1900" dirty="0"/>
          </a:p>
          <a:p>
            <a:endParaRPr lang="is-IS" sz="1900" dirty="0"/>
          </a:p>
          <a:p>
            <a:endParaRPr lang="is-IS" sz="1900" dirty="0"/>
          </a:p>
        </p:txBody>
      </p:sp>
    </p:spTree>
    <p:extLst>
      <p:ext uri="{BB962C8B-B14F-4D97-AF65-F5344CB8AC3E}">
        <p14:creationId xmlns:p14="http://schemas.microsoft.com/office/powerpoint/2010/main" val="308015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32F41-66DD-454F-8737-F3865F5CA169}"/>
              </a:ext>
            </a:extLst>
          </p:cNvPr>
          <p:cNvSpPr>
            <a:spLocks noGrp="1"/>
          </p:cNvSpPr>
          <p:nvPr>
            <p:ph type="title"/>
          </p:nvPr>
        </p:nvSpPr>
        <p:spPr>
          <a:xfrm>
            <a:off x="640080" y="325369"/>
            <a:ext cx="4368602" cy="1956841"/>
          </a:xfrm>
        </p:spPr>
        <p:txBody>
          <a:bodyPr anchor="b">
            <a:normAutofit/>
          </a:bodyPr>
          <a:lstStyle/>
          <a:p>
            <a:r>
              <a:rPr lang="is-IS" sz="5400"/>
              <a:t>Content and assignments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8A65B8-B5C6-483F-87F3-D5E6DB780ABB}"/>
              </a:ext>
            </a:extLst>
          </p:cNvPr>
          <p:cNvSpPr>
            <a:spLocks noGrp="1"/>
          </p:cNvSpPr>
          <p:nvPr>
            <p:ph idx="1"/>
          </p:nvPr>
        </p:nvSpPr>
        <p:spPr>
          <a:xfrm>
            <a:off x="640080" y="2872899"/>
            <a:ext cx="4243589" cy="3320668"/>
          </a:xfrm>
        </p:spPr>
        <p:txBody>
          <a:bodyPr>
            <a:normAutofit/>
          </a:bodyPr>
          <a:lstStyle/>
          <a:p>
            <a:pPr marL="0" indent="0">
              <a:buNone/>
            </a:pPr>
            <a:endParaRPr lang="is-IS" sz="1200" dirty="0"/>
          </a:p>
          <a:p>
            <a:r>
              <a:rPr lang="is-IS" sz="1200" dirty="0"/>
              <a:t>Online </a:t>
            </a:r>
            <a:r>
              <a:rPr lang="is-IS" sz="1200" dirty="0" err="1"/>
              <a:t>lectures</a:t>
            </a:r>
            <a:r>
              <a:rPr lang="is-IS" sz="1200" dirty="0"/>
              <a:t> on </a:t>
            </a:r>
            <a:r>
              <a:rPr lang="is-IS" sz="1200" dirty="0" err="1"/>
              <a:t>theoretical</a:t>
            </a:r>
            <a:r>
              <a:rPr lang="is-IS" sz="1200" dirty="0"/>
              <a:t> </a:t>
            </a:r>
            <a:r>
              <a:rPr lang="is-IS" sz="1200" dirty="0" err="1"/>
              <a:t>underpinnings</a:t>
            </a:r>
            <a:r>
              <a:rPr lang="is-IS" sz="1200" dirty="0"/>
              <a:t> of </a:t>
            </a:r>
            <a:r>
              <a:rPr lang="is-IS" sz="1200" dirty="0" err="1"/>
              <a:t>social</a:t>
            </a:r>
            <a:r>
              <a:rPr lang="is-IS" sz="1200" dirty="0"/>
              <a:t> </a:t>
            </a:r>
            <a:r>
              <a:rPr lang="is-IS" sz="1200" dirty="0" err="1"/>
              <a:t>innovation</a:t>
            </a:r>
            <a:endParaRPr lang="is-IS" sz="1200" dirty="0"/>
          </a:p>
          <a:p>
            <a:r>
              <a:rPr lang="is-IS" sz="1200" dirty="0" err="1"/>
              <a:t>Videos</a:t>
            </a:r>
            <a:r>
              <a:rPr lang="is-IS" sz="1200" dirty="0"/>
              <a:t> of best </a:t>
            </a:r>
            <a:r>
              <a:rPr lang="is-IS" sz="1200" dirty="0" err="1"/>
              <a:t>practices</a:t>
            </a:r>
            <a:r>
              <a:rPr lang="is-IS" sz="1200" dirty="0"/>
              <a:t> in </a:t>
            </a:r>
            <a:r>
              <a:rPr lang="is-IS" sz="1200" dirty="0" err="1"/>
              <a:t>public</a:t>
            </a:r>
            <a:r>
              <a:rPr lang="is-IS" sz="1200" dirty="0"/>
              <a:t>, </a:t>
            </a:r>
            <a:r>
              <a:rPr lang="is-IS" sz="1200" dirty="0" err="1"/>
              <a:t>private</a:t>
            </a:r>
            <a:r>
              <a:rPr lang="is-IS" sz="1200" dirty="0"/>
              <a:t> </a:t>
            </a:r>
            <a:r>
              <a:rPr lang="is-IS" sz="1200" dirty="0" err="1"/>
              <a:t>and</a:t>
            </a:r>
            <a:r>
              <a:rPr lang="is-IS" sz="1200" dirty="0"/>
              <a:t> </a:t>
            </a:r>
            <a:r>
              <a:rPr lang="is-IS" sz="1200" dirty="0" err="1"/>
              <a:t>third</a:t>
            </a:r>
            <a:r>
              <a:rPr lang="is-IS" sz="1200" dirty="0"/>
              <a:t> </a:t>
            </a:r>
            <a:r>
              <a:rPr lang="is-IS" sz="1200" dirty="0" err="1"/>
              <a:t>sectors</a:t>
            </a:r>
            <a:r>
              <a:rPr lang="is-IS" sz="1200" dirty="0"/>
              <a:t> of </a:t>
            </a:r>
            <a:r>
              <a:rPr lang="is-IS" sz="1200" dirty="0" err="1"/>
              <a:t>si</a:t>
            </a:r>
            <a:endParaRPr lang="is-IS" sz="1200" dirty="0"/>
          </a:p>
          <a:p>
            <a:r>
              <a:rPr lang="is-IS" sz="1200" dirty="0" err="1"/>
              <a:t>Groupwork</a:t>
            </a:r>
            <a:r>
              <a:rPr lang="is-IS" sz="1200" dirty="0"/>
              <a:t> </a:t>
            </a:r>
            <a:r>
              <a:rPr lang="is-IS" sz="1200" dirty="0" err="1"/>
              <a:t>where</a:t>
            </a:r>
            <a:r>
              <a:rPr lang="is-IS" sz="1200" dirty="0"/>
              <a:t> </a:t>
            </a:r>
            <a:r>
              <a:rPr lang="is-IS" sz="1200" dirty="0" err="1"/>
              <a:t>students</a:t>
            </a:r>
            <a:r>
              <a:rPr lang="is-IS" sz="1200" dirty="0"/>
              <a:t> </a:t>
            </a:r>
            <a:r>
              <a:rPr lang="is-IS" sz="1200" dirty="0" err="1"/>
              <a:t>use</a:t>
            </a:r>
            <a:r>
              <a:rPr lang="is-IS" sz="1200" dirty="0"/>
              <a:t> </a:t>
            </a:r>
            <a:r>
              <a:rPr lang="is-IS" sz="1200" dirty="0" err="1"/>
              <a:t>the</a:t>
            </a:r>
            <a:r>
              <a:rPr lang="is-IS" sz="1200" dirty="0"/>
              <a:t> method of </a:t>
            </a:r>
            <a:r>
              <a:rPr lang="is-IS" sz="1200" dirty="0" err="1"/>
              <a:t>design</a:t>
            </a:r>
            <a:r>
              <a:rPr lang="is-IS" sz="1200" dirty="0"/>
              <a:t> </a:t>
            </a:r>
            <a:r>
              <a:rPr lang="is-IS" sz="1200" dirty="0" err="1"/>
              <a:t>thinking</a:t>
            </a:r>
            <a:r>
              <a:rPr lang="is-IS" sz="1200" dirty="0"/>
              <a:t> in </a:t>
            </a:r>
            <a:r>
              <a:rPr lang="is-IS" sz="1200" dirty="0" err="1"/>
              <a:t>developing</a:t>
            </a:r>
            <a:r>
              <a:rPr lang="is-IS" sz="1200" dirty="0"/>
              <a:t> a </a:t>
            </a:r>
            <a:r>
              <a:rPr lang="is-IS" sz="1200" dirty="0" err="1"/>
              <a:t>welfare</a:t>
            </a:r>
            <a:r>
              <a:rPr lang="is-IS" sz="1200" dirty="0"/>
              <a:t> </a:t>
            </a:r>
            <a:r>
              <a:rPr lang="is-IS" sz="1200" dirty="0" err="1"/>
              <a:t>solution</a:t>
            </a:r>
            <a:endParaRPr lang="is-IS" sz="1200" dirty="0"/>
          </a:p>
          <a:p>
            <a:r>
              <a:rPr lang="is-IS" sz="1200" dirty="0" err="1"/>
              <a:t>Ikigai</a:t>
            </a:r>
            <a:r>
              <a:rPr lang="is-IS" sz="1200" dirty="0"/>
              <a:t> for </a:t>
            </a:r>
            <a:r>
              <a:rPr lang="is-IS" sz="1200" dirty="0" err="1"/>
              <a:t>self-realization</a:t>
            </a:r>
            <a:r>
              <a:rPr lang="is-IS" sz="1200" dirty="0"/>
              <a:t> </a:t>
            </a:r>
            <a:r>
              <a:rPr lang="is-IS" sz="1200" dirty="0" err="1"/>
              <a:t>and</a:t>
            </a:r>
            <a:r>
              <a:rPr lang="is-IS" sz="1200" dirty="0"/>
              <a:t> </a:t>
            </a:r>
            <a:r>
              <a:rPr lang="is-IS" sz="1200" dirty="0" err="1"/>
              <a:t>using</a:t>
            </a:r>
            <a:r>
              <a:rPr lang="is-IS" sz="1200" dirty="0"/>
              <a:t> </a:t>
            </a:r>
            <a:r>
              <a:rPr lang="is-IS" sz="1200" dirty="0" err="1"/>
              <a:t>reflective</a:t>
            </a:r>
            <a:r>
              <a:rPr lang="is-IS" sz="1200" dirty="0"/>
              <a:t> </a:t>
            </a:r>
            <a:r>
              <a:rPr lang="is-IS" sz="1200" dirty="0" err="1"/>
              <a:t>diaries</a:t>
            </a:r>
            <a:r>
              <a:rPr lang="is-IS" sz="1200" dirty="0"/>
              <a:t> </a:t>
            </a:r>
            <a:r>
              <a:rPr lang="is-IS" sz="1200" dirty="0" err="1"/>
              <a:t>about</a:t>
            </a:r>
            <a:r>
              <a:rPr lang="is-IS" sz="1200" dirty="0"/>
              <a:t> </a:t>
            </a:r>
            <a:r>
              <a:rPr lang="is-IS" sz="1200" dirty="0" err="1"/>
              <a:t>group-work</a:t>
            </a:r>
            <a:endParaRPr lang="is-IS" sz="1200" dirty="0"/>
          </a:p>
          <a:p>
            <a:r>
              <a:rPr lang="is-IS" sz="1200" dirty="0" err="1"/>
              <a:t>Students</a:t>
            </a:r>
            <a:r>
              <a:rPr lang="is-IS" sz="1200" dirty="0"/>
              <a:t> </a:t>
            </a:r>
            <a:r>
              <a:rPr lang="is-IS" sz="1200" dirty="0" err="1"/>
              <a:t>pitch</a:t>
            </a:r>
            <a:r>
              <a:rPr lang="is-IS" sz="1200" dirty="0"/>
              <a:t> their </a:t>
            </a:r>
            <a:r>
              <a:rPr lang="is-IS" sz="1200" dirty="0" err="1"/>
              <a:t>ideas</a:t>
            </a:r>
            <a:r>
              <a:rPr lang="is-IS" sz="1200" dirty="0"/>
              <a:t> in </a:t>
            </a:r>
            <a:r>
              <a:rPr lang="is-IS" sz="1200" dirty="0" err="1"/>
              <a:t>front</a:t>
            </a:r>
            <a:r>
              <a:rPr lang="is-IS" sz="1200" dirty="0"/>
              <a:t> of </a:t>
            </a:r>
            <a:r>
              <a:rPr lang="is-IS" sz="1200" dirty="0" err="1"/>
              <a:t>the</a:t>
            </a:r>
            <a:r>
              <a:rPr lang="is-IS" sz="1200" dirty="0"/>
              <a:t> </a:t>
            </a:r>
            <a:r>
              <a:rPr lang="is-IS" sz="1200" dirty="0" err="1"/>
              <a:t>class</a:t>
            </a:r>
            <a:r>
              <a:rPr lang="is-IS" sz="1200" dirty="0"/>
              <a:t> </a:t>
            </a:r>
            <a:r>
              <a:rPr lang="is-IS" sz="1200" dirty="0" err="1"/>
              <a:t>and</a:t>
            </a:r>
            <a:r>
              <a:rPr lang="is-IS" sz="1200" dirty="0"/>
              <a:t> </a:t>
            </a:r>
            <a:r>
              <a:rPr lang="is-IS" sz="1200" dirty="0" err="1"/>
              <a:t>teachers</a:t>
            </a:r>
            <a:r>
              <a:rPr lang="is-IS" sz="1200" dirty="0"/>
              <a:t> </a:t>
            </a:r>
            <a:r>
              <a:rPr lang="is-IS" sz="1200" dirty="0" err="1"/>
              <a:t>and</a:t>
            </a:r>
            <a:r>
              <a:rPr lang="is-IS" sz="1200" dirty="0"/>
              <a:t> get </a:t>
            </a:r>
            <a:r>
              <a:rPr lang="is-IS" sz="1200" dirty="0" err="1"/>
              <a:t>feedback</a:t>
            </a:r>
            <a:endParaRPr lang="is-IS" sz="1200" dirty="0"/>
          </a:p>
          <a:p>
            <a:r>
              <a:rPr lang="is-IS" sz="1200" dirty="0" err="1"/>
              <a:t>Students</a:t>
            </a:r>
            <a:r>
              <a:rPr lang="is-IS" sz="1200" dirty="0"/>
              <a:t> turn in a </a:t>
            </a:r>
            <a:r>
              <a:rPr lang="is-IS" sz="1200" dirty="0" err="1"/>
              <a:t>poster</a:t>
            </a:r>
            <a:r>
              <a:rPr lang="is-IS" sz="1200" dirty="0"/>
              <a:t> </a:t>
            </a:r>
            <a:r>
              <a:rPr lang="is-IS" sz="1200" dirty="0" err="1"/>
              <a:t>or</a:t>
            </a:r>
            <a:r>
              <a:rPr lang="is-IS" sz="1200" dirty="0"/>
              <a:t> </a:t>
            </a:r>
            <a:r>
              <a:rPr lang="is-IS" sz="1200" dirty="0" err="1"/>
              <a:t>video</a:t>
            </a:r>
            <a:r>
              <a:rPr lang="is-IS" sz="1200" dirty="0"/>
              <a:t> and </a:t>
            </a:r>
            <a:r>
              <a:rPr lang="is-IS" sz="1200" dirty="0" err="1"/>
              <a:t>final</a:t>
            </a:r>
            <a:r>
              <a:rPr lang="is-IS" sz="1200" dirty="0"/>
              <a:t> </a:t>
            </a:r>
            <a:r>
              <a:rPr lang="is-IS" sz="1200" dirty="0" err="1"/>
              <a:t>report</a:t>
            </a:r>
            <a:r>
              <a:rPr lang="is-IS" sz="1200" dirty="0"/>
              <a:t> </a:t>
            </a:r>
            <a:r>
              <a:rPr lang="is-IS" sz="1200" dirty="0" err="1"/>
              <a:t>including</a:t>
            </a:r>
            <a:r>
              <a:rPr lang="is-IS" sz="1200" dirty="0"/>
              <a:t>, </a:t>
            </a:r>
            <a:r>
              <a:rPr lang="is-IS" sz="1200" dirty="0" err="1"/>
              <a:t>problem</a:t>
            </a:r>
            <a:r>
              <a:rPr lang="is-IS" sz="1200" dirty="0"/>
              <a:t> </a:t>
            </a:r>
            <a:r>
              <a:rPr lang="is-IS" sz="1200" dirty="0" err="1"/>
              <a:t>statement</a:t>
            </a:r>
            <a:r>
              <a:rPr lang="is-IS" sz="1200" dirty="0"/>
              <a:t>, </a:t>
            </a:r>
            <a:r>
              <a:rPr lang="is-IS" sz="1200" dirty="0" err="1"/>
              <a:t>relation</a:t>
            </a:r>
            <a:r>
              <a:rPr lang="is-IS" sz="1200" dirty="0"/>
              <a:t> </a:t>
            </a:r>
            <a:r>
              <a:rPr lang="is-IS" sz="1200" dirty="0" err="1"/>
              <a:t>to</a:t>
            </a:r>
            <a:r>
              <a:rPr lang="is-IS" sz="1200" dirty="0"/>
              <a:t> </a:t>
            </a:r>
            <a:r>
              <a:rPr lang="is-IS" sz="1200" dirty="0" err="1"/>
              <a:t>si</a:t>
            </a:r>
            <a:r>
              <a:rPr lang="is-IS" sz="1200" dirty="0"/>
              <a:t> and </a:t>
            </a:r>
            <a:r>
              <a:rPr lang="is-IS" sz="1200" dirty="0" err="1"/>
              <a:t>sustainable</a:t>
            </a:r>
            <a:r>
              <a:rPr lang="is-IS" sz="1200" dirty="0"/>
              <a:t> </a:t>
            </a:r>
            <a:r>
              <a:rPr lang="is-IS" sz="1200" dirty="0" err="1"/>
              <a:t>goals</a:t>
            </a:r>
            <a:r>
              <a:rPr lang="is-IS" sz="1200" dirty="0"/>
              <a:t>, </a:t>
            </a:r>
            <a:r>
              <a:rPr lang="is-IS" sz="1200" dirty="0" err="1"/>
              <a:t>legal</a:t>
            </a:r>
            <a:r>
              <a:rPr lang="is-IS" sz="1200" dirty="0"/>
              <a:t> form, </a:t>
            </a:r>
            <a:r>
              <a:rPr lang="is-IS" sz="1200" dirty="0" err="1"/>
              <a:t>project</a:t>
            </a:r>
            <a:r>
              <a:rPr lang="is-IS" sz="1200" dirty="0"/>
              <a:t> plan, </a:t>
            </a:r>
            <a:r>
              <a:rPr lang="is-IS" sz="1200" dirty="0" err="1"/>
              <a:t>budget</a:t>
            </a:r>
            <a:r>
              <a:rPr lang="is-IS" sz="1200" dirty="0"/>
              <a:t> and </a:t>
            </a:r>
            <a:r>
              <a:rPr lang="is-IS" sz="1200" dirty="0" err="1"/>
              <a:t>financing</a:t>
            </a:r>
            <a:r>
              <a:rPr lang="is-IS" sz="1200" dirty="0"/>
              <a:t>.</a:t>
            </a:r>
          </a:p>
        </p:txBody>
      </p:sp>
      <p:pic>
        <p:nvPicPr>
          <p:cNvPr id="5" name="Picture 4" descr="Abstract blurred public library with bookshelves">
            <a:extLst>
              <a:ext uri="{FF2B5EF4-FFF2-40B4-BE49-F238E27FC236}">
                <a16:creationId xmlns:a16="http://schemas.microsoft.com/office/drawing/2014/main" id="{7B5FCF12-CE10-9FCB-FC61-D536C6AA2288}"/>
              </a:ext>
            </a:extLst>
          </p:cNvPr>
          <p:cNvPicPr>
            <a:picLocks noChangeAspect="1"/>
          </p:cNvPicPr>
          <p:nvPr/>
        </p:nvPicPr>
        <p:blipFill rotWithShape="1">
          <a:blip r:embed="rId2"/>
          <a:srcRect l="5354" r="276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5506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A8C9AC-39CE-42E1-AC3E-2EC186703A87}"/>
              </a:ext>
            </a:extLst>
          </p:cNvPr>
          <p:cNvSpPr>
            <a:spLocks noGrp="1"/>
          </p:cNvSpPr>
          <p:nvPr>
            <p:ph type="title"/>
          </p:nvPr>
        </p:nvSpPr>
        <p:spPr>
          <a:xfrm>
            <a:off x="1371597" y="348865"/>
            <a:ext cx="10044023" cy="877729"/>
          </a:xfrm>
        </p:spPr>
        <p:txBody>
          <a:bodyPr anchor="ctr">
            <a:normAutofit/>
          </a:bodyPr>
          <a:lstStyle/>
          <a:p>
            <a:r>
              <a:rPr lang="is-IS" sz="4000">
                <a:solidFill>
                  <a:srgbClr val="FFFFFF"/>
                </a:solidFill>
              </a:rPr>
              <a:t>Learning outcomes</a:t>
            </a:r>
          </a:p>
        </p:txBody>
      </p:sp>
      <p:graphicFrame>
        <p:nvGraphicFramePr>
          <p:cNvPr id="7" name="Content Placeholder 2">
            <a:extLst>
              <a:ext uri="{FF2B5EF4-FFF2-40B4-BE49-F238E27FC236}">
                <a16:creationId xmlns:a16="http://schemas.microsoft.com/office/drawing/2014/main" id="{9BB7224A-5812-3B8A-6DD8-74C6C93B46DC}"/>
              </a:ext>
            </a:extLst>
          </p:cNvPr>
          <p:cNvGraphicFramePr>
            <a:graphicFrameLocks noGrp="1"/>
          </p:cNvGraphicFramePr>
          <p:nvPr>
            <p:ph idx="1"/>
            <p:extLst>
              <p:ext uri="{D42A27DB-BD31-4B8C-83A1-F6EECF244321}">
                <p14:modId xmlns:p14="http://schemas.microsoft.com/office/powerpoint/2010/main" val="184490831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81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9D707-3F26-41B9-8863-721D312A8221}"/>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dirty="0"/>
              <a:t>Student project. Sara. ADHD girl</a:t>
            </a:r>
          </a:p>
        </p:txBody>
      </p:sp>
      <p:sp>
        <p:nvSpPr>
          <p:cNvPr id="2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cartoon of a child with braids&#10;&#10;Description automatically generated with low confidence">
            <a:extLst>
              <a:ext uri="{FF2B5EF4-FFF2-40B4-BE49-F238E27FC236}">
                <a16:creationId xmlns:a16="http://schemas.microsoft.com/office/drawing/2014/main" id="{AB5DB339-21E3-4568-959B-F691ACBC8CD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6611" r="-1" b="16351"/>
          <a:stretch/>
        </p:blipFill>
        <p:spPr>
          <a:xfrm>
            <a:off x="437863" y="2642616"/>
            <a:ext cx="5378769" cy="3605784"/>
          </a:xfrm>
          <a:prstGeom prst="rect">
            <a:avLst/>
          </a:prstGeom>
        </p:spPr>
      </p:pic>
      <p:pic>
        <p:nvPicPr>
          <p:cNvPr id="8" name="Content Placeholder 7" descr="A group of women sitting on a dock&#10;&#10;Description automatically generated">
            <a:extLst>
              <a:ext uri="{FF2B5EF4-FFF2-40B4-BE49-F238E27FC236}">
                <a16:creationId xmlns:a16="http://schemas.microsoft.com/office/drawing/2014/main" id="{942D21C8-793A-49E8-9FA8-9C66B529C324}"/>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t="16219" r="-1" b="15497"/>
          <a:stretch/>
        </p:blipFill>
        <p:spPr>
          <a:xfrm flipH="1">
            <a:off x="6372272" y="2642616"/>
            <a:ext cx="5378863" cy="3605784"/>
          </a:xfrm>
          <a:prstGeom prst="rect">
            <a:avLst/>
          </a:prstGeom>
        </p:spPr>
      </p:pic>
    </p:spTree>
    <p:extLst>
      <p:ext uri="{BB962C8B-B14F-4D97-AF65-F5344CB8AC3E}">
        <p14:creationId xmlns:p14="http://schemas.microsoft.com/office/powerpoint/2010/main" val="2512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FE3CB0D-A4AD-4BB9-B0DB-E2C4C68C5131}"/>
              </a:ext>
            </a:extLst>
          </p:cNvPr>
          <p:cNvSpPr>
            <a:spLocks noGrp="1"/>
          </p:cNvSpPr>
          <p:nvPr>
            <p:ph type="title"/>
          </p:nvPr>
        </p:nvSpPr>
        <p:spPr>
          <a:xfrm>
            <a:off x="841246" y="673770"/>
            <a:ext cx="3644489" cy="2414488"/>
          </a:xfrm>
        </p:spPr>
        <p:txBody>
          <a:bodyPr anchor="t">
            <a:normAutofit/>
          </a:bodyPr>
          <a:lstStyle/>
          <a:p>
            <a:r>
              <a:rPr lang="is-IS" sz="3000">
                <a:solidFill>
                  <a:srgbClr val="FFFFFF"/>
                </a:solidFill>
              </a:rPr>
              <a:t>Other courses related to social innovation at the Faculty of Social Work University of Iceland</a:t>
            </a:r>
          </a:p>
        </p:txBody>
      </p:sp>
      <p:sp>
        <p:nvSpPr>
          <p:cNvPr id="3" name="Content Placeholder 2">
            <a:extLst>
              <a:ext uri="{FF2B5EF4-FFF2-40B4-BE49-F238E27FC236}">
                <a16:creationId xmlns:a16="http://schemas.microsoft.com/office/drawing/2014/main" id="{065AD72D-7F21-41D2-A8A0-0606CB4B5287}"/>
              </a:ext>
            </a:extLst>
          </p:cNvPr>
          <p:cNvSpPr>
            <a:spLocks noGrp="1"/>
          </p:cNvSpPr>
          <p:nvPr>
            <p:ph idx="1"/>
          </p:nvPr>
        </p:nvSpPr>
        <p:spPr>
          <a:xfrm>
            <a:off x="6095999" y="882315"/>
            <a:ext cx="5254754" cy="5294647"/>
          </a:xfrm>
        </p:spPr>
        <p:txBody>
          <a:bodyPr>
            <a:normAutofit/>
          </a:bodyPr>
          <a:lstStyle/>
          <a:p>
            <a:endParaRPr lang="is-IS" sz="2200"/>
          </a:p>
          <a:p>
            <a:r>
              <a:rPr lang="is-IS" sz="2200"/>
              <a:t>Community work and user involvement (obligatory 3rd year)</a:t>
            </a:r>
          </a:p>
          <a:p>
            <a:endParaRPr lang="is-IS" sz="2200"/>
          </a:p>
          <a:p>
            <a:r>
              <a:rPr lang="is-IS" sz="2200"/>
              <a:t>Green Social Work (elective course)</a:t>
            </a:r>
          </a:p>
          <a:p>
            <a:endParaRPr lang="is-IS" sz="2200"/>
          </a:p>
          <a:p>
            <a:r>
              <a:rPr lang="is-IS" sz="2200"/>
              <a:t>Welfare technology (elective course).</a:t>
            </a:r>
          </a:p>
          <a:p>
            <a:endParaRPr lang="is-IS" sz="2200"/>
          </a:p>
        </p:txBody>
      </p:sp>
    </p:spTree>
    <p:extLst>
      <p:ext uri="{BB962C8B-B14F-4D97-AF65-F5344CB8AC3E}">
        <p14:creationId xmlns:p14="http://schemas.microsoft.com/office/powerpoint/2010/main" val="426378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logo&#10;&#10;Description automatically generated with low confidence">
            <a:extLst>
              <a:ext uri="{FF2B5EF4-FFF2-40B4-BE49-F238E27FC236}">
                <a16:creationId xmlns:a16="http://schemas.microsoft.com/office/drawing/2014/main" id="{7B3CC8A8-2469-46DF-8657-BFED101D3C85}"/>
              </a:ext>
            </a:extLst>
          </p:cNvPr>
          <p:cNvPicPr>
            <a:picLocks noChangeAspect="1"/>
          </p:cNvPicPr>
          <p:nvPr/>
        </p:nvPicPr>
        <p:blipFill rotWithShape="1">
          <a:blip r:embed="rId2">
            <a:extLst>
              <a:ext uri="{28A0092B-C50C-407E-A947-70E740481C1C}">
                <a14:useLocalDpi xmlns:a14="http://schemas.microsoft.com/office/drawing/2010/main" val="0"/>
              </a:ext>
            </a:extLst>
          </a:blip>
          <a:srcRect t="2426" r="1" b="1"/>
          <a:stretch/>
        </p:blipFill>
        <p:spPr>
          <a:xfrm>
            <a:off x="764988" y="1785381"/>
            <a:ext cx="3368969" cy="3287237"/>
          </a:xfrm>
          <a:prstGeom prst="rect">
            <a:avLst/>
          </a:prstGeom>
        </p:spPr>
      </p:pic>
      <p:sp>
        <p:nvSpPr>
          <p:cNvPr id="13" name="Freeform: Shape 1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8BA65A3-2C16-42E2-8440-90365F4CE568}"/>
              </a:ext>
            </a:extLst>
          </p:cNvPr>
          <p:cNvSpPr>
            <a:spLocks noGrp="1"/>
          </p:cNvSpPr>
          <p:nvPr>
            <p:ph type="ctrTitle"/>
          </p:nvPr>
        </p:nvSpPr>
        <p:spPr>
          <a:xfrm>
            <a:off x="5622061" y="762538"/>
            <a:ext cx="5649349" cy="3199862"/>
          </a:xfrm>
        </p:spPr>
        <p:txBody>
          <a:bodyPr anchor="b">
            <a:normAutofit fontScale="90000"/>
          </a:bodyPr>
          <a:lstStyle/>
          <a:p>
            <a:pPr algn="r">
              <a:lnSpc>
                <a:spcPct val="150000"/>
              </a:lnSpc>
            </a:pPr>
            <a:r>
              <a:rPr lang="en-US" sz="2600" b="0" i="0" dirty="0">
                <a:solidFill>
                  <a:srgbClr val="FFFFFF"/>
                </a:solidFill>
                <a:effectLst/>
                <a:latin typeface="Roboto" panose="02000000000000000000" pitchFamily="2" charset="0"/>
              </a:rPr>
              <a:t>Vaxandi (Vaxandi.hi.is) is a center for Social Innovation at the University of </a:t>
            </a:r>
            <a:r>
              <a:rPr lang="en-US" sz="2600" b="0" i="0" dirty="0" err="1">
                <a:solidFill>
                  <a:srgbClr val="FFFFFF"/>
                </a:solidFill>
                <a:effectLst/>
                <a:latin typeface="Roboto" panose="02000000000000000000" pitchFamily="2" charset="0"/>
              </a:rPr>
              <a:t>Iceland.The</a:t>
            </a:r>
            <a:r>
              <a:rPr lang="en-US" sz="2600" b="0" i="0" dirty="0">
                <a:solidFill>
                  <a:srgbClr val="FFFFFF"/>
                </a:solidFill>
                <a:effectLst/>
                <a:latin typeface="Roboto" panose="02000000000000000000" pitchFamily="2" charset="0"/>
              </a:rPr>
              <a:t> aim of the center is to create incentives and support for social innovation, to work on applied research on social innovation and social progress and to promote the third sector in Iceland. </a:t>
            </a:r>
            <a:endParaRPr lang="en-GB" sz="2600" dirty="0">
              <a:solidFill>
                <a:srgbClr val="FFFFFF"/>
              </a:solidFill>
            </a:endParaRPr>
          </a:p>
        </p:txBody>
      </p:sp>
      <p:sp>
        <p:nvSpPr>
          <p:cNvPr id="3" name="Subtitle 2">
            <a:extLst>
              <a:ext uri="{FF2B5EF4-FFF2-40B4-BE49-F238E27FC236}">
                <a16:creationId xmlns:a16="http://schemas.microsoft.com/office/drawing/2014/main" id="{2CD961B2-339A-4DF3-83B6-1D2DC765A9BE}"/>
              </a:ext>
            </a:extLst>
          </p:cNvPr>
          <p:cNvSpPr>
            <a:spLocks noGrp="1"/>
          </p:cNvSpPr>
          <p:nvPr>
            <p:ph type="subTitle" idx="1"/>
          </p:nvPr>
        </p:nvSpPr>
        <p:spPr>
          <a:xfrm>
            <a:off x="5622061" y="4312561"/>
            <a:ext cx="5649349" cy="1687815"/>
          </a:xfrm>
        </p:spPr>
        <p:txBody>
          <a:bodyPr anchor="t">
            <a:normAutofit/>
          </a:bodyPr>
          <a:lstStyle/>
          <a:p>
            <a:pPr algn="l"/>
            <a:r>
              <a:rPr lang="is-IS">
                <a:solidFill>
                  <a:srgbClr val="FFFFFF"/>
                </a:solidFill>
              </a:rPr>
              <a:t>.</a:t>
            </a:r>
          </a:p>
        </p:txBody>
      </p:sp>
      <p:sp>
        <p:nvSpPr>
          <p:cNvPr id="1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35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3" name="Rectangle 112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FB0FD64B-FB04-4861-B5CD-578051268A6F}"/>
              </a:ext>
            </a:extLst>
          </p:cNvPr>
          <p:cNvSpPr>
            <a:spLocks noGrp="1"/>
          </p:cNvSpPr>
          <p:nvPr>
            <p:ph type="title"/>
          </p:nvPr>
        </p:nvSpPr>
        <p:spPr>
          <a:xfrm>
            <a:off x="838201" y="365125"/>
            <a:ext cx="5251316" cy="1807305"/>
          </a:xfrm>
        </p:spPr>
        <p:txBody>
          <a:bodyPr>
            <a:norm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542991" indent="-114549"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1087470" indent="-230586"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631948" indent="-346622"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2176427" indent="-462658"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142211" algn="l" defTabSz="856884" rtl="0" eaLnBrk="1" latinLnBrk="0" hangingPunct="1">
              <a:defRPr kern="1200">
                <a:solidFill>
                  <a:schemeClr val="tx1"/>
                </a:solidFill>
                <a:latin typeface="Arial" panose="020B0604020202020204" pitchFamily="34" charset="0"/>
                <a:ea typeface="ヒラギノ角ゴ Pro W3" charset="-128"/>
                <a:cs typeface="+mn-cs"/>
              </a:defRPr>
            </a:lvl6pPr>
            <a:lvl7pPr marL="2570653" algn="l" defTabSz="856884" rtl="0" eaLnBrk="1" latinLnBrk="0" hangingPunct="1">
              <a:defRPr kern="1200">
                <a:solidFill>
                  <a:schemeClr val="tx1"/>
                </a:solidFill>
                <a:latin typeface="Arial" panose="020B0604020202020204" pitchFamily="34" charset="0"/>
                <a:ea typeface="ヒラギノ角ゴ Pro W3" charset="-128"/>
                <a:cs typeface="+mn-cs"/>
              </a:defRPr>
            </a:lvl7pPr>
            <a:lvl8pPr marL="2999095" algn="l" defTabSz="856884" rtl="0" eaLnBrk="1" latinLnBrk="0" hangingPunct="1">
              <a:defRPr kern="1200">
                <a:solidFill>
                  <a:schemeClr val="tx1"/>
                </a:solidFill>
                <a:latin typeface="Arial" panose="020B0604020202020204" pitchFamily="34" charset="0"/>
                <a:ea typeface="ヒラギノ角ゴ Pro W3" charset="-128"/>
                <a:cs typeface="+mn-cs"/>
              </a:defRPr>
            </a:lvl8pPr>
            <a:lvl9pPr marL="3427537" algn="l" defTabSz="856884" rtl="0" eaLnBrk="1" latinLnBrk="0" hangingPunct="1">
              <a:defRPr kern="1200">
                <a:solidFill>
                  <a:schemeClr val="tx1"/>
                </a:solidFill>
                <a:latin typeface="Arial" panose="020B0604020202020204" pitchFamily="34" charset="0"/>
                <a:ea typeface="ヒラギノ角ゴ Pro W3" charset="-128"/>
                <a:cs typeface="+mn-cs"/>
              </a:defRPr>
            </a:lvl9pPr>
          </a:lstStyle>
          <a:p>
            <a:r>
              <a:rPr lang="is-IS" altLang="is-IS"/>
              <a:t>The aim of Vaxandi</a:t>
            </a:r>
            <a:endParaRPr lang="is-IS" altLang="is-IS" dirty="0"/>
          </a:p>
        </p:txBody>
      </p:sp>
      <p:sp>
        <p:nvSpPr>
          <p:cNvPr id="3" name="Content Placeholder 2">
            <a:extLst>
              <a:ext uri="{FF2B5EF4-FFF2-40B4-BE49-F238E27FC236}">
                <a16:creationId xmlns:a16="http://schemas.microsoft.com/office/drawing/2014/main" id="{0FC9213F-29C8-4F9F-8EA5-AF791F1006AB}"/>
              </a:ext>
            </a:extLst>
          </p:cNvPr>
          <p:cNvSpPr>
            <a:spLocks noGrp="1"/>
          </p:cNvSpPr>
          <p:nvPr>
            <p:ph idx="1"/>
          </p:nvPr>
        </p:nvSpPr>
        <p:spPr>
          <a:xfrm>
            <a:off x="838200" y="2333297"/>
            <a:ext cx="4619621" cy="3843666"/>
          </a:xfrm>
        </p:spPr>
        <p:txBody>
          <a:bodyPr>
            <a:norm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542991" indent="-114549"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1087470" indent="-230586"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631948" indent="-346622"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2176427" indent="-462658" algn="l"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142211" algn="l" defTabSz="856884" rtl="0" eaLnBrk="1" latinLnBrk="0" hangingPunct="1">
              <a:defRPr kern="1200">
                <a:solidFill>
                  <a:schemeClr val="tx1"/>
                </a:solidFill>
                <a:latin typeface="Arial" panose="020B0604020202020204" pitchFamily="34" charset="0"/>
                <a:ea typeface="ヒラギノ角ゴ Pro W3" charset="-128"/>
                <a:cs typeface="+mn-cs"/>
              </a:defRPr>
            </a:lvl6pPr>
            <a:lvl7pPr marL="2570653" algn="l" defTabSz="856884" rtl="0" eaLnBrk="1" latinLnBrk="0" hangingPunct="1">
              <a:defRPr kern="1200">
                <a:solidFill>
                  <a:schemeClr val="tx1"/>
                </a:solidFill>
                <a:latin typeface="Arial" panose="020B0604020202020204" pitchFamily="34" charset="0"/>
                <a:ea typeface="ヒラギノ角ゴ Pro W3" charset="-128"/>
                <a:cs typeface="+mn-cs"/>
              </a:defRPr>
            </a:lvl7pPr>
            <a:lvl8pPr marL="2999095" algn="l" defTabSz="856884" rtl="0" eaLnBrk="1" latinLnBrk="0" hangingPunct="1">
              <a:defRPr kern="1200">
                <a:solidFill>
                  <a:schemeClr val="tx1"/>
                </a:solidFill>
                <a:latin typeface="Arial" panose="020B0604020202020204" pitchFamily="34" charset="0"/>
                <a:ea typeface="ヒラギノ角ゴ Pro W3" charset="-128"/>
                <a:cs typeface="+mn-cs"/>
              </a:defRPr>
            </a:lvl8pPr>
            <a:lvl9pPr marL="3427537" algn="l" defTabSz="856884" rtl="0" eaLnBrk="1" latinLnBrk="0" hangingPunct="1">
              <a:defRPr kern="1200">
                <a:solidFill>
                  <a:schemeClr val="tx1"/>
                </a:solidFill>
                <a:latin typeface="Arial" panose="020B0604020202020204" pitchFamily="34" charset="0"/>
                <a:ea typeface="ヒラギノ角ゴ Pro W3" charset="-128"/>
                <a:cs typeface="+mn-cs"/>
              </a:defRPr>
            </a:lvl9pPr>
          </a:lstStyle>
          <a:p>
            <a:pPr>
              <a:lnSpc>
                <a:spcPct val="90000"/>
              </a:lnSpc>
              <a:defRPr/>
            </a:pPr>
            <a:endParaRPr lang="is-IS" sz="1400" dirty="0">
              <a:latin typeface="+mj-lt"/>
            </a:endParaRPr>
          </a:p>
          <a:p>
            <a:pPr marL="0" indent="0">
              <a:lnSpc>
                <a:spcPct val="90000"/>
              </a:lnSpc>
              <a:buNone/>
              <a:defRPr/>
            </a:pPr>
            <a:r>
              <a:rPr lang="is-IS" sz="1600" b="1" dirty="0">
                <a:latin typeface="+mj-lt"/>
              </a:rPr>
              <a:t>The </a:t>
            </a:r>
            <a:r>
              <a:rPr lang="is-IS" sz="1600" b="1" dirty="0" err="1">
                <a:latin typeface="+mj-lt"/>
              </a:rPr>
              <a:t>aim</a:t>
            </a:r>
            <a:r>
              <a:rPr lang="is-IS" sz="1600" b="1" dirty="0">
                <a:latin typeface="+mj-lt"/>
              </a:rPr>
              <a:t> of Vaxandi is </a:t>
            </a:r>
            <a:r>
              <a:rPr lang="is-IS" sz="1600" b="1" dirty="0" err="1">
                <a:latin typeface="+mj-lt"/>
              </a:rPr>
              <a:t>to</a:t>
            </a:r>
            <a:r>
              <a:rPr lang="is-IS" sz="1600" b="1" dirty="0">
                <a:latin typeface="+mj-lt"/>
              </a:rPr>
              <a:t> </a:t>
            </a:r>
            <a:r>
              <a:rPr lang="is-IS" sz="1600" b="1" dirty="0" err="1">
                <a:latin typeface="+mj-lt"/>
              </a:rPr>
              <a:t>increase</a:t>
            </a:r>
            <a:r>
              <a:rPr lang="is-IS" sz="1600" b="1" dirty="0">
                <a:latin typeface="+mj-lt"/>
              </a:rPr>
              <a:t> </a:t>
            </a:r>
            <a:r>
              <a:rPr lang="is-IS" sz="1600" b="1" dirty="0" err="1">
                <a:latin typeface="+mj-lt"/>
              </a:rPr>
              <a:t>knowledge</a:t>
            </a:r>
            <a:r>
              <a:rPr lang="is-IS" sz="1600" b="1" dirty="0">
                <a:latin typeface="+mj-lt"/>
              </a:rPr>
              <a:t> on </a:t>
            </a:r>
            <a:r>
              <a:rPr lang="is-IS" sz="1600" b="1" dirty="0" err="1">
                <a:latin typeface="+mj-lt"/>
              </a:rPr>
              <a:t>social</a:t>
            </a:r>
            <a:r>
              <a:rPr lang="is-IS" sz="1600" b="1" dirty="0">
                <a:latin typeface="+mj-lt"/>
              </a:rPr>
              <a:t> </a:t>
            </a:r>
            <a:r>
              <a:rPr lang="is-IS" sz="1600" b="1" dirty="0" err="1">
                <a:latin typeface="+mj-lt"/>
              </a:rPr>
              <a:t>innovation</a:t>
            </a:r>
            <a:r>
              <a:rPr lang="is-IS" sz="1600" b="1" dirty="0">
                <a:latin typeface="+mj-lt"/>
              </a:rPr>
              <a:t> </a:t>
            </a:r>
            <a:r>
              <a:rPr lang="is-IS" sz="1600" b="1" dirty="0" err="1">
                <a:latin typeface="+mj-lt"/>
              </a:rPr>
              <a:t>and</a:t>
            </a:r>
            <a:r>
              <a:rPr lang="is-IS" sz="1600" b="1" dirty="0">
                <a:latin typeface="+mj-lt"/>
              </a:rPr>
              <a:t> </a:t>
            </a:r>
            <a:r>
              <a:rPr lang="is-IS" sz="1600" b="1" dirty="0" err="1">
                <a:latin typeface="+mj-lt"/>
              </a:rPr>
              <a:t>social</a:t>
            </a:r>
            <a:r>
              <a:rPr lang="is-IS" sz="1600" b="1" dirty="0">
                <a:latin typeface="+mj-lt"/>
              </a:rPr>
              <a:t> </a:t>
            </a:r>
            <a:r>
              <a:rPr lang="is-IS" sz="1600" b="1" dirty="0" err="1">
                <a:latin typeface="+mj-lt"/>
              </a:rPr>
              <a:t>entrepreneurs</a:t>
            </a:r>
            <a:r>
              <a:rPr lang="is-IS" sz="1600" b="1" dirty="0">
                <a:latin typeface="+mj-lt"/>
              </a:rPr>
              <a:t> with </a:t>
            </a:r>
            <a:r>
              <a:rPr lang="is-IS" sz="1600" b="1" dirty="0" err="1">
                <a:latin typeface="+mj-lt"/>
              </a:rPr>
              <a:t>special</a:t>
            </a:r>
            <a:r>
              <a:rPr lang="is-IS" sz="1600" b="1" dirty="0">
                <a:latin typeface="+mj-lt"/>
              </a:rPr>
              <a:t> </a:t>
            </a:r>
            <a:r>
              <a:rPr lang="is-IS" sz="1600" b="1" dirty="0" err="1">
                <a:latin typeface="+mj-lt"/>
              </a:rPr>
              <a:t>emphasis</a:t>
            </a:r>
            <a:r>
              <a:rPr lang="is-IS" sz="1600" b="1" dirty="0">
                <a:latin typeface="+mj-lt"/>
              </a:rPr>
              <a:t> on </a:t>
            </a:r>
            <a:r>
              <a:rPr lang="is-IS" sz="1600" b="1" dirty="0" err="1">
                <a:latin typeface="+mj-lt"/>
              </a:rPr>
              <a:t>non-profits</a:t>
            </a:r>
            <a:r>
              <a:rPr lang="is-IS" sz="1600" b="1" dirty="0">
                <a:latin typeface="+mj-lt"/>
              </a:rPr>
              <a:t>, users of </a:t>
            </a:r>
            <a:r>
              <a:rPr lang="is-IS" sz="1600" b="1" dirty="0" err="1">
                <a:latin typeface="+mj-lt"/>
              </a:rPr>
              <a:t>services</a:t>
            </a:r>
            <a:r>
              <a:rPr lang="is-IS" sz="1600" b="1" dirty="0">
                <a:latin typeface="+mj-lt"/>
              </a:rPr>
              <a:t>, </a:t>
            </a:r>
            <a:r>
              <a:rPr lang="is-IS" sz="1600" b="1" dirty="0" err="1">
                <a:latin typeface="+mj-lt"/>
              </a:rPr>
              <a:t>citizens</a:t>
            </a:r>
            <a:r>
              <a:rPr lang="is-IS" sz="1600" b="1" dirty="0">
                <a:latin typeface="+mj-lt"/>
              </a:rPr>
              <a:t> </a:t>
            </a:r>
            <a:r>
              <a:rPr lang="is-IS" sz="1600" b="1" dirty="0" err="1">
                <a:latin typeface="+mj-lt"/>
              </a:rPr>
              <a:t>and</a:t>
            </a:r>
            <a:r>
              <a:rPr lang="is-IS" sz="1600" b="1" dirty="0">
                <a:latin typeface="+mj-lt"/>
              </a:rPr>
              <a:t> other </a:t>
            </a:r>
            <a:r>
              <a:rPr lang="is-IS" sz="1600" b="1" dirty="0" err="1">
                <a:latin typeface="+mj-lt"/>
              </a:rPr>
              <a:t>non-profit</a:t>
            </a:r>
            <a:r>
              <a:rPr lang="is-IS" sz="1600" b="1" dirty="0">
                <a:latin typeface="+mj-lt"/>
              </a:rPr>
              <a:t> </a:t>
            </a:r>
            <a:r>
              <a:rPr lang="is-IS" sz="1600" b="1" dirty="0" err="1">
                <a:latin typeface="+mj-lt"/>
              </a:rPr>
              <a:t>entities</a:t>
            </a:r>
            <a:r>
              <a:rPr lang="is-IS" sz="1600" b="1" dirty="0">
                <a:latin typeface="+mj-lt"/>
              </a:rPr>
              <a:t>.  </a:t>
            </a:r>
          </a:p>
          <a:p>
            <a:pPr>
              <a:lnSpc>
                <a:spcPct val="90000"/>
              </a:lnSpc>
              <a:defRPr/>
            </a:pPr>
            <a:endParaRPr lang="is-IS" sz="1600" b="1" dirty="0">
              <a:latin typeface="+mj-lt"/>
            </a:endParaRPr>
          </a:p>
          <a:p>
            <a:pPr marL="0" indent="0">
              <a:lnSpc>
                <a:spcPct val="90000"/>
              </a:lnSpc>
              <a:buNone/>
              <a:defRPr/>
            </a:pPr>
            <a:r>
              <a:rPr lang="is-IS" sz="1600" b="1" dirty="0" err="1">
                <a:latin typeface="+mj-lt"/>
              </a:rPr>
              <a:t>We</a:t>
            </a:r>
            <a:r>
              <a:rPr lang="is-IS" sz="1600" b="1" dirty="0">
                <a:latin typeface="+mj-lt"/>
              </a:rPr>
              <a:t> </a:t>
            </a:r>
            <a:r>
              <a:rPr lang="is-IS" sz="1600" b="1" dirty="0" err="1">
                <a:latin typeface="+mj-lt"/>
              </a:rPr>
              <a:t>define</a:t>
            </a:r>
            <a:r>
              <a:rPr lang="is-IS" sz="1600" b="1" dirty="0">
                <a:latin typeface="+mj-lt"/>
              </a:rPr>
              <a:t> </a:t>
            </a:r>
            <a:r>
              <a:rPr lang="is-IS" sz="1600" b="1" dirty="0" err="1">
                <a:latin typeface="+mj-lt"/>
              </a:rPr>
              <a:t>social</a:t>
            </a:r>
            <a:r>
              <a:rPr lang="is-IS" sz="1600" b="1" dirty="0">
                <a:latin typeface="+mj-lt"/>
              </a:rPr>
              <a:t> </a:t>
            </a:r>
            <a:r>
              <a:rPr lang="is-IS" sz="1600" b="1" dirty="0" err="1">
                <a:latin typeface="+mj-lt"/>
              </a:rPr>
              <a:t>innovation</a:t>
            </a:r>
            <a:r>
              <a:rPr lang="is-IS" sz="1600" b="1" dirty="0">
                <a:latin typeface="+mj-lt"/>
              </a:rPr>
              <a:t> </a:t>
            </a:r>
            <a:r>
              <a:rPr lang="is-IS" sz="1600" b="1" dirty="0" err="1">
                <a:latin typeface="+mj-lt"/>
              </a:rPr>
              <a:t>as</a:t>
            </a:r>
            <a:r>
              <a:rPr lang="en-US" altLang="is-IS" sz="1600" b="1" dirty="0">
                <a:latin typeface="+mj-lt"/>
              </a:rPr>
              <a:t>  the development and implementation of new ideas (products, services and models) to meet social needs and create new social relationships or collaborations to improve human-well being</a:t>
            </a:r>
          </a:p>
          <a:p>
            <a:pPr>
              <a:lnSpc>
                <a:spcPct val="90000"/>
              </a:lnSpc>
              <a:defRPr/>
            </a:pPr>
            <a:endParaRPr lang="en-US" altLang="is-IS" sz="1600" b="1" dirty="0">
              <a:latin typeface="+mj-lt"/>
            </a:endParaRPr>
          </a:p>
          <a:p>
            <a:pPr marL="0" indent="0">
              <a:lnSpc>
                <a:spcPct val="90000"/>
              </a:lnSpc>
              <a:spcAft>
                <a:spcPts val="800"/>
              </a:spcAft>
              <a:buNone/>
            </a:pPr>
            <a:r>
              <a:rPr lang="en-GB" sz="1600" b="1" dirty="0">
                <a:effectLst/>
                <a:latin typeface="+mj-lt"/>
                <a:ea typeface="Calibri" panose="020F0502020204030204" pitchFamily="34" charset="0"/>
                <a:cs typeface="Times New Roman" panose="02020603050405020304" pitchFamily="18" charset="0"/>
              </a:rPr>
              <a:t>The aim is to create  a platform  to provide information,  collaborative research, curriculum and workshops to develop ideas and solutions to empower people and improve human-well being.</a:t>
            </a:r>
            <a:endParaRPr lang="is-IS" sz="1600" b="1" dirty="0">
              <a:effectLst/>
              <a:latin typeface="+mj-lt"/>
              <a:ea typeface="Calibri" panose="020F0502020204030204" pitchFamily="34" charset="0"/>
              <a:cs typeface="Times New Roman" panose="02020603050405020304" pitchFamily="18" charset="0"/>
            </a:endParaRPr>
          </a:p>
          <a:p>
            <a:pPr>
              <a:lnSpc>
                <a:spcPct val="90000"/>
              </a:lnSpc>
              <a:defRPr/>
            </a:pPr>
            <a:endParaRPr lang="is-IS" sz="1400" dirty="0"/>
          </a:p>
        </p:txBody>
      </p:sp>
      <p:pic>
        <p:nvPicPr>
          <p:cNvPr id="11268" name="Picture 11267" descr="Plant growing in a concrete crack">
            <a:extLst>
              <a:ext uri="{FF2B5EF4-FFF2-40B4-BE49-F238E27FC236}">
                <a16:creationId xmlns:a16="http://schemas.microsoft.com/office/drawing/2014/main" id="{3F91F1B0-B111-96F7-7783-80559771F5C4}"/>
              </a:ext>
            </a:extLst>
          </p:cNvPr>
          <p:cNvPicPr>
            <a:picLocks noChangeAspect="1"/>
          </p:cNvPicPr>
          <p:nvPr/>
        </p:nvPicPr>
        <p:blipFill rotWithShape="1">
          <a:blip r:embed="rId3"/>
          <a:srcRect l="11848" r="3011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1474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Screen Recording 2020-10-26 at 09.51.04.mov" descr="Screen Recording 2020-10-26 at 09.51.04">
            <a:hlinkClick r:id="" action="ppaction://media"/>
            <a:extLst>
              <a:ext uri="{FF2B5EF4-FFF2-40B4-BE49-F238E27FC236}">
                <a16:creationId xmlns:a16="http://schemas.microsoft.com/office/drawing/2014/main" id="{E6EF60AE-26CA-4398-AEA9-946CD7BE2D2C}"/>
              </a:ext>
            </a:extLst>
          </p:cNvPr>
          <p:cNvPicPr>
            <a:picLocks noGrp="1" noChangeAspect="1" noChangeArrowheads="1"/>
          </p:cNvPicPr>
          <p:nvPr/>
        </p:nvPicPr>
        <p:blipFill rotWithShape="1">
          <a:blip r:embed="rId3">
            <a:extLst>
              <a:ext uri="{28A0092B-C50C-407E-A947-70E740481C1C}">
                <a14:useLocalDpi xmlns:a14="http://schemas.microsoft.com/office/drawing/2010/main" val="0"/>
              </a:ext>
            </a:extLst>
          </a:blip>
          <a:srcRect l="557" r="3056" b="-2"/>
          <a:stretch/>
        </p:blipFill>
        <p:spPr bwMode="auto">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871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TotalTime>
  <Words>960</Words>
  <Application>Microsoft Office PowerPoint</Application>
  <PresentationFormat>Widescreen</PresentationFormat>
  <Paragraphs>76</Paragraphs>
  <Slides>13</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Arial</vt:lpstr>
      <vt:lpstr>Arial</vt:lpstr>
      <vt:lpstr>Calibri</vt:lpstr>
      <vt:lpstr>Calibri Light</vt:lpstr>
      <vt:lpstr>FreeSans</vt:lpstr>
      <vt:lpstr>Noto Sans</vt:lpstr>
      <vt:lpstr>Roboto</vt:lpstr>
      <vt:lpstr>Söhne</vt:lpstr>
      <vt:lpstr>Times New Roman</vt:lpstr>
      <vt:lpstr>Office Theme</vt:lpstr>
      <vt:lpstr>1_Office Theme</vt:lpstr>
      <vt:lpstr>1_Office Theme</vt:lpstr>
      <vt:lpstr>1_Office Theme</vt:lpstr>
      <vt:lpstr>Social innovation education and Vaxandi, the center for social innovation at the Faculty of Social Work University of Iceland</vt:lpstr>
      <vt:lpstr>Cooperation and social innovation in welfare services (4 ECT)</vt:lpstr>
      <vt:lpstr>Content and assignments</vt:lpstr>
      <vt:lpstr>Learning outcomes</vt:lpstr>
      <vt:lpstr>Student project. Sara. ADHD girl</vt:lpstr>
      <vt:lpstr>Other courses related to social innovation at the Faculty of Social Work University of Iceland</vt:lpstr>
      <vt:lpstr>Vaxandi (Vaxandi.hi.is) is a center for Social Innovation at the University of Iceland.The aim of the center is to create incentives and support for social innovation, to work on applied research on social innovation and social progress and to promote the third sector in Iceland. </vt:lpstr>
      <vt:lpstr>The aim of Vaxandi</vt:lpstr>
      <vt:lpstr>PowerPoint Presentation</vt:lpstr>
      <vt:lpstr>WELFARE - Main objectives </vt:lpstr>
      <vt:lpstr>Organization of the project </vt:lpstr>
      <vt:lpstr>Project results and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WELFARE Project reporting and budget</dc:title>
  <dc:creator>Stefanía Kristinsdóttir</dc:creator>
  <cp:lastModifiedBy>Steinunn Hrafnsdóttir - HI</cp:lastModifiedBy>
  <cp:revision>5</cp:revision>
  <dcterms:created xsi:type="dcterms:W3CDTF">2022-03-24T19:07:05Z</dcterms:created>
  <dcterms:modified xsi:type="dcterms:W3CDTF">2023-09-16T09:25:11Z</dcterms:modified>
</cp:coreProperties>
</file>