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9" r:id="rId3"/>
    <p:sldId id="258" r:id="rId4"/>
    <p:sldId id="257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29B8B-745E-4089-BE15-F30D76B9F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14905-D44B-4E83-BD76-79441AD07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626E-DBDF-443F-B5A7-C9B62C65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39C9A-86FA-452C-8044-9199AABE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CBAEE-01D0-4C59-8FB6-78C0C9A1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243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B949-1B3F-4F8F-9F7E-EE38BC5E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66F80-207F-42B6-A957-19327DFD9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5872D-BDFD-4F7E-B56C-5CBB35C7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8C4CB-E64A-49CE-A903-9EB12828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D7317-1608-4089-A01B-0273D6E2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30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34B5E-D156-4789-A272-A609FEA0E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631FF-5837-4252-84EF-4AAE980F3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8871-8669-422C-9D4E-D862E3CF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C4BC7-9D2B-4316-A3CE-F89A92E3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64687-204D-449F-839D-0FA3E7FF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296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9603F-5D8A-4FBB-9504-3AB7DD6E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A5D1-B7A4-43DD-91C8-82240417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162F-DEAC-4BC3-A433-94B56B49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BC163-8FF9-41EF-BAD2-03A00C02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FBBB2-3E35-443B-B11A-E9499295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19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1A65-4ED5-4EA8-88D5-23AE37BE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EE5C7-D028-4BA5-A14E-D7A7205CA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8C315-CF3F-48F2-9778-D332F64A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6BE1-B279-4CD7-A072-FF9642B9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7E89F-B955-4605-93D7-2823A083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312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AF81-ECB1-466A-B81F-67D8F59F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3E2BE-6D15-4087-952F-10E458DF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1FF49-C24A-4577-817C-1BB575415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B5753-8337-499F-9AA5-F3FC4F6A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3364B-1873-407E-9E09-D68EDFB7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A19CC-554E-4235-8755-4491256A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98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2899-BD1C-473F-9FCF-7A95EB62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D8AFA-3F8B-49C6-9D6E-5F382D06C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E7EB0-9575-4DF2-B7D4-F2CFA5538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33D85-EE15-4BA3-913F-40D6BF0A5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65BE0-A105-49C7-A479-BE5CD86D4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4D7F4-35DE-4FBB-8144-EA6DFE31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18843A-C831-40CE-83CC-3827184F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FA608-2AEA-41C3-B346-76783835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171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A680-B6B9-4F64-B9F5-AA000FBB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7B4F8-5FE1-4BFA-ADE0-316B1A70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763EB-B8DD-4E20-9C06-A7BC14C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6FB54-DC91-40C2-8334-6D52CFE7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572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4F07E-D77B-4358-8DFF-3017F4DD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9E32B-0AEC-4452-B3D9-F5823D2E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21B0E-329E-421C-99F7-622ADE42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1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0807-8C85-4E64-93D0-9A84F290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90AB-3813-483D-A513-7FD44883A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62F42-3A6F-4FC1-8B0E-1DA4AA013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D2A7D-DC91-406B-BF03-4DD93AE2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2F490-9407-4B1D-946C-2FC950D2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2D8EA-87C6-41D8-9D15-6FB43637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118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F803-476C-427D-BA8D-767264D7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DA9A0-C737-47C4-A9B3-8BB09313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83333-BF3F-45DE-A494-72187C9B6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8CFCB-37D4-4BC4-943A-D00ED0DC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55680-8521-441A-87BB-AE437760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A34CD-5AC5-4EDE-8EEA-A966ABB3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438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601641-3256-45CD-8842-FD9C1A82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AB77E-1675-4D42-8C4B-105B95354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07505-1522-4876-B924-85F2B82B8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942F-9EE3-4F21-9F58-54BA7F8698E5}" type="datetimeFigureOut">
              <a:rPr lang="et-EE" smtClean="0"/>
              <a:t>05.07.2023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48CA3-16EC-4DED-AF2F-B914F6178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0B655-51FF-47CB-8FC8-9DD7F3803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2395-88D1-4C31-992B-BE443E9C1B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20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6F568-4F20-4DE9-9942-3EBEFF914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300" y="2245547"/>
            <a:ext cx="8934450" cy="2276527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Social Hackathon: </a:t>
            </a:r>
            <a:br>
              <a:rPr lang="en-GB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Changing Society Through Inclusive Education</a:t>
            </a:r>
            <a:endParaRPr lang="et-EE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4AEF4-0D94-41FC-9E49-9EAEB01E5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6099" y="4225131"/>
            <a:ext cx="3895725" cy="182324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GB" dirty="0">
                <a:solidFill>
                  <a:schemeClr val="accent2"/>
                </a:solidFill>
              </a:rPr>
              <a:t>Triin Kübar (Estonia)</a:t>
            </a:r>
          </a:p>
          <a:p>
            <a:pPr algn="r"/>
            <a:r>
              <a:rPr lang="en-GB" dirty="0" err="1">
                <a:solidFill>
                  <a:schemeClr val="accent2"/>
                </a:solidFill>
              </a:rPr>
              <a:t>Denada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err="1">
                <a:solidFill>
                  <a:schemeClr val="accent2"/>
                </a:solidFill>
              </a:rPr>
              <a:t>Lica</a:t>
            </a:r>
            <a:r>
              <a:rPr lang="en-GB" dirty="0">
                <a:solidFill>
                  <a:schemeClr val="accent2"/>
                </a:solidFill>
              </a:rPr>
              <a:t> (Albania)</a:t>
            </a:r>
          </a:p>
          <a:p>
            <a:pPr algn="r"/>
            <a:r>
              <a:rPr lang="en-GB" dirty="0">
                <a:solidFill>
                  <a:schemeClr val="accent2"/>
                </a:solidFill>
              </a:rPr>
              <a:t>Milena </a:t>
            </a:r>
            <a:r>
              <a:rPr lang="en-GB" dirty="0" err="1">
                <a:solidFill>
                  <a:schemeClr val="accent2"/>
                </a:solidFill>
              </a:rPr>
              <a:t>Mitrović</a:t>
            </a:r>
            <a:r>
              <a:rPr lang="en-GB" dirty="0">
                <a:solidFill>
                  <a:schemeClr val="accent2"/>
                </a:solidFill>
              </a:rPr>
              <a:t> (Montenegro)</a:t>
            </a:r>
          </a:p>
          <a:p>
            <a:pPr algn="r"/>
            <a:r>
              <a:rPr lang="en-GB" dirty="0" err="1">
                <a:solidFill>
                  <a:schemeClr val="accent2"/>
                </a:solidFill>
              </a:rPr>
              <a:t>Miloš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err="1">
                <a:solidFill>
                  <a:schemeClr val="accent2"/>
                </a:solidFill>
              </a:rPr>
              <a:t>Lazarević</a:t>
            </a:r>
            <a:r>
              <a:rPr lang="en-GB" dirty="0">
                <a:solidFill>
                  <a:schemeClr val="accent2"/>
                </a:solidFill>
              </a:rPr>
              <a:t> (Serbia)</a:t>
            </a:r>
          </a:p>
          <a:p>
            <a:pPr algn="r"/>
            <a:r>
              <a:rPr lang="en-GB" dirty="0">
                <a:solidFill>
                  <a:schemeClr val="accent2"/>
                </a:solidFill>
              </a:rPr>
              <a:t>05. July 2023</a:t>
            </a:r>
          </a:p>
        </p:txBody>
      </p:sp>
      <p:pic>
        <p:nvPicPr>
          <p:cNvPr id="1026" name="Picture 2" descr="SHIINE">
            <a:extLst>
              <a:ext uri="{FF2B5EF4-FFF2-40B4-BE49-F238E27FC236}">
                <a16:creationId xmlns:a16="http://schemas.microsoft.com/office/drawing/2014/main" id="{B751A72F-EA0A-44D5-BDCC-17D9BCC1D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652026"/>
            <a:ext cx="2625604" cy="117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ocialchangelab.eu/wp-content/uploads/2020/03/Official_COST_Logo.jpg">
            <a:extLst>
              <a:ext uri="{FF2B5EF4-FFF2-40B4-BE49-F238E27FC236}">
                <a16:creationId xmlns:a16="http://schemas.microsoft.com/office/drawing/2014/main" id="{9090E327-28C8-4E21-BB01-039AE360D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9881"/>
            <a:ext cx="3637023" cy="170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445948-AE59-4A80-901D-A99F6E398401}"/>
              </a:ext>
            </a:extLst>
          </p:cNvPr>
          <p:cNvSpPr txBox="1"/>
          <p:nvPr/>
        </p:nvSpPr>
        <p:spPr>
          <a:xfrm>
            <a:off x="5257800" y="73342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>
                <a:solidFill>
                  <a:schemeClr val="accent2"/>
                </a:solidFill>
              </a:rPr>
              <a:t>Cost </a:t>
            </a:r>
            <a:r>
              <a:rPr lang="et-EE" dirty="0" err="1">
                <a:solidFill>
                  <a:schemeClr val="accent2"/>
                </a:solidFill>
              </a:rPr>
              <a:t>Action</a:t>
            </a:r>
            <a:r>
              <a:rPr lang="et-EE" dirty="0">
                <a:solidFill>
                  <a:schemeClr val="accent2"/>
                </a:solidFill>
              </a:rPr>
              <a:t> 18236</a:t>
            </a:r>
          </a:p>
        </p:txBody>
      </p:sp>
    </p:spTree>
    <p:extLst>
      <p:ext uri="{BB962C8B-B14F-4D97-AF65-F5344CB8AC3E}">
        <p14:creationId xmlns:p14="http://schemas.microsoft.com/office/powerpoint/2010/main" val="230891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3F52-D4A6-4589-A1C1-AE25AB6C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5xW &amp; H</a:t>
            </a:r>
            <a:endParaRPr lang="et-EE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E7F6-0C19-4C7A-B940-DFF79A4A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What is the challenge?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Children with special needs are not included in PE lessons and later in the job market (</a:t>
            </a:r>
            <a:r>
              <a:rPr lang="en-GB" dirty="0" err="1">
                <a:solidFill>
                  <a:schemeClr val="accent2"/>
                </a:solidFill>
              </a:rPr>
              <a:t>Sakotic</a:t>
            </a:r>
            <a:r>
              <a:rPr lang="en-GB" dirty="0">
                <a:solidFill>
                  <a:schemeClr val="accent2"/>
                </a:solidFill>
              </a:rPr>
              <a:t> et al., 2008; </a:t>
            </a:r>
            <a:r>
              <a:rPr lang="en-GB" dirty="0" err="1">
                <a:solidFill>
                  <a:schemeClr val="accent2"/>
                </a:solidFill>
              </a:rPr>
              <a:t>Djevic</a:t>
            </a:r>
            <a:r>
              <a:rPr lang="en-GB" dirty="0">
                <a:solidFill>
                  <a:schemeClr val="accent2"/>
                </a:solidFill>
              </a:rPr>
              <a:t>, 2015; Shields, &amp; </a:t>
            </a:r>
            <a:r>
              <a:rPr lang="en-GB" dirty="0" err="1">
                <a:solidFill>
                  <a:schemeClr val="accent2"/>
                </a:solidFill>
              </a:rPr>
              <a:t>Synnot</a:t>
            </a:r>
            <a:r>
              <a:rPr lang="en-GB" dirty="0">
                <a:solidFill>
                  <a:schemeClr val="accent2"/>
                </a:solidFill>
              </a:rPr>
              <a:t>, 2016; </a:t>
            </a:r>
            <a:r>
              <a:rPr lang="en-GB" dirty="0" err="1">
                <a:solidFill>
                  <a:schemeClr val="accent2"/>
                </a:solidFill>
              </a:rPr>
              <a:t>Radojlovic</a:t>
            </a:r>
            <a:r>
              <a:rPr lang="en-GB" dirty="0">
                <a:solidFill>
                  <a:schemeClr val="accent2"/>
                </a:solidFill>
              </a:rPr>
              <a:t> et al., 2019)</a:t>
            </a:r>
          </a:p>
          <a:p>
            <a:r>
              <a:rPr lang="en-GB" dirty="0">
                <a:solidFill>
                  <a:schemeClr val="accent2"/>
                </a:solidFill>
              </a:rPr>
              <a:t>Who are we addressing?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Teachers, local communities, employers and society as a whole</a:t>
            </a:r>
          </a:p>
          <a:p>
            <a:r>
              <a:rPr lang="en-GB" dirty="0">
                <a:solidFill>
                  <a:schemeClr val="accent2"/>
                </a:solidFill>
              </a:rPr>
              <a:t>Why are we doing this?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2"/>
                </a:solidFill>
              </a:rPr>
              <a:t>Including special needs children in PE is good for their wellbeing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2"/>
                </a:solidFill>
              </a:rPr>
              <a:t>To create more inclusive and fair society</a:t>
            </a:r>
          </a:p>
          <a:p>
            <a:pPr>
              <a:buFontTx/>
              <a:buChar char="-"/>
            </a:pPr>
            <a:endParaRPr lang="et-E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4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F9B8-8543-4A6D-89AB-833A941F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5xW &amp; H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459AC-3398-4D37-B177-9CD69DCF5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accent2"/>
                </a:solidFill>
              </a:rPr>
              <a:t>When is this going to happen?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February 2024</a:t>
            </a:r>
          </a:p>
          <a:p>
            <a:r>
              <a:rPr lang="en-GB" dirty="0">
                <a:solidFill>
                  <a:schemeClr val="accent2"/>
                </a:solidFill>
              </a:rPr>
              <a:t>Where?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2 case study schools in each project country</a:t>
            </a:r>
          </a:p>
          <a:p>
            <a:pPr marL="0" indent="0">
              <a:buNone/>
            </a:pPr>
            <a:endParaRPr lang="en-GB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2"/>
                </a:solidFill>
              </a:rPr>
              <a:t>How are we going to achieve this?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2"/>
                </a:solidFill>
              </a:rPr>
              <a:t>Research and developing new methodologies and training materials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2"/>
                </a:solidFill>
              </a:rPr>
              <a:t>Community consultations and round tables</a:t>
            </a:r>
          </a:p>
          <a:p>
            <a:pPr>
              <a:buFontTx/>
              <a:buChar char="-"/>
            </a:pPr>
            <a:r>
              <a:rPr lang="en-GB" dirty="0">
                <a:solidFill>
                  <a:schemeClr val="accent2"/>
                </a:solidFill>
              </a:rPr>
              <a:t>Train the trainers and teachers</a:t>
            </a:r>
          </a:p>
          <a:p>
            <a:pPr marL="0" indent="0">
              <a:buNone/>
            </a:pPr>
            <a:endParaRPr lang="en-GB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8775-29A9-4911-A105-88420E4F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36DD54-ABD3-41CF-AF9F-51C4C2B2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60" b="25787"/>
          <a:stretch/>
        </p:blipFill>
        <p:spPr>
          <a:xfrm>
            <a:off x="1553375" y="187517"/>
            <a:ext cx="8647899" cy="6670483"/>
          </a:xfrm>
        </p:spPr>
      </p:pic>
    </p:spTree>
    <p:extLst>
      <p:ext uri="{BB962C8B-B14F-4D97-AF65-F5344CB8AC3E}">
        <p14:creationId xmlns:p14="http://schemas.microsoft.com/office/powerpoint/2010/main" val="15422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8775-29A9-4911-A105-88420E4F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36DD54-ABD3-41CF-AF9F-51C4C2B23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64" t="5039" b="25787"/>
          <a:stretch/>
        </p:blipFill>
        <p:spPr>
          <a:xfrm>
            <a:off x="2524125" y="0"/>
            <a:ext cx="6477000" cy="6796836"/>
          </a:xfrm>
        </p:spPr>
      </p:pic>
    </p:spTree>
    <p:extLst>
      <p:ext uri="{BB962C8B-B14F-4D97-AF65-F5344CB8AC3E}">
        <p14:creationId xmlns:p14="http://schemas.microsoft.com/office/powerpoint/2010/main" val="381160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D6F6-A04B-44C7-A3DF-72BB662A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References</a:t>
            </a:r>
            <a:endParaRPr lang="et-EE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F4E18-E2B9-4633-B302-6D53D8F39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/>
              <a:t>Radojlovic</a:t>
            </a:r>
            <a:r>
              <a:rPr lang="en-GB" dirty="0"/>
              <a:t>, J., </a:t>
            </a:r>
            <a:r>
              <a:rPr lang="en-GB" dirty="0" err="1"/>
              <a:t>Simovic</a:t>
            </a:r>
            <a:r>
              <a:rPr lang="en-GB" dirty="0"/>
              <a:t>, T., &amp; </a:t>
            </a:r>
            <a:r>
              <a:rPr lang="en-GB" dirty="0" err="1"/>
              <a:t>Nedovic</a:t>
            </a:r>
            <a:r>
              <a:rPr lang="en-GB" dirty="0"/>
              <a:t>, G. (2019). </a:t>
            </a:r>
            <a:r>
              <a:rPr lang="en-GB" dirty="0" err="1"/>
              <a:t>Poredjenje</a:t>
            </a:r>
            <a:r>
              <a:rPr lang="en-GB" dirty="0"/>
              <a:t> </a:t>
            </a:r>
            <a:r>
              <a:rPr lang="en-GB" dirty="0" err="1"/>
              <a:t>stavova</a:t>
            </a:r>
            <a:r>
              <a:rPr lang="en-GB" dirty="0"/>
              <a:t> </a:t>
            </a:r>
            <a:r>
              <a:rPr lang="en-GB" dirty="0" err="1"/>
              <a:t>dece</a:t>
            </a:r>
            <a:r>
              <a:rPr lang="en-GB" dirty="0"/>
              <a:t> </a:t>
            </a:r>
            <a:r>
              <a:rPr lang="en-GB" dirty="0" err="1"/>
              <a:t>tipicnog</a:t>
            </a:r>
            <a:r>
              <a:rPr lang="en-GB" dirty="0"/>
              <a:t> </a:t>
            </a:r>
            <a:r>
              <a:rPr lang="en-GB" dirty="0" err="1"/>
              <a:t>razvoja</a:t>
            </a:r>
            <a:r>
              <a:rPr lang="en-GB" dirty="0"/>
              <a:t> </a:t>
            </a:r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deci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smetnjama</a:t>
            </a:r>
            <a:r>
              <a:rPr lang="en-GB" dirty="0"/>
              <a:t> u </a:t>
            </a:r>
            <a:r>
              <a:rPr lang="en-GB" dirty="0" err="1"/>
              <a:t>razvoju</a:t>
            </a:r>
            <a:r>
              <a:rPr lang="en-GB" dirty="0"/>
              <a:t> u 2012. </a:t>
            </a:r>
            <a:r>
              <a:rPr lang="en-GB" dirty="0" err="1"/>
              <a:t>i</a:t>
            </a:r>
            <a:r>
              <a:rPr lang="en-GB" dirty="0"/>
              <a:t> 2017. </a:t>
            </a:r>
            <a:r>
              <a:rPr lang="en-GB" dirty="0" err="1"/>
              <a:t>godini</a:t>
            </a:r>
            <a:r>
              <a:rPr lang="en-GB" dirty="0"/>
              <a:t>. </a:t>
            </a:r>
            <a:r>
              <a:rPr lang="en-GB" i="1" dirty="0" err="1"/>
              <a:t>Engrami</a:t>
            </a:r>
            <a:r>
              <a:rPr lang="en-GB" dirty="0"/>
              <a:t>, </a:t>
            </a:r>
            <a:r>
              <a:rPr lang="en-GB" i="1" dirty="0"/>
              <a:t>41</a:t>
            </a:r>
            <a:r>
              <a:rPr lang="en-GB" dirty="0"/>
              <a:t>(2), 6-16.</a:t>
            </a:r>
          </a:p>
          <a:p>
            <a:pPr marL="0" indent="0">
              <a:buNone/>
            </a:pPr>
            <a:r>
              <a:rPr lang="en-GB" dirty="0" err="1"/>
              <a:t>Djevic</a:t>
            </a:r>
            <a:r>
              <a:rPr lang="en-GB" dirty="0"/>
              <a:t>, r. (2015). </a:t>
            </a:r>
            <a:r>
              <a:rPr lang="en-GB" i="1" dirty="0" err="1"/>
              <a:t>Socijalna</a:t>
            </a:r>
            <a:r>
              <a:rPr lang="en-GB" i="1" dirty="0"/>
              <a:t> </a:t>
            </a:r>
            <a:r>
              <a:rPr lang="en-GB" i="1" dirty="0" err="1"/>
              <a:t>interakcija</a:t>
            </a:r>
            <a:r>
              <a:rPr lang="en-GB" i="1" dirty="0"/>
              <a:t> </a:t>
            </a:r>
            <a:r>
              <a:rPr lang="en-GB" i="1" dirty="0" err="1"/>
              <a:t>ucenika</a:t>
            </a:r>
            <a:r>
              <a:rPr lang="en-GB" i="1" dirty="0"/>
              <a:t> </a:t>
            </a:r>
            <a:r>
              <a:rPr lang="en-GB" i="1" dirty="0" err="1"/>
              <a:t>sa</a:t>
            </a:r>
            <a:r>
              <a:rPr lang="en-GB" i="1" dirty="0"/>
              <a:t> </a:t>
            </a:r>
            <a:r>
              <a:rPr lang="en-GB" i="1" dirty="0" err="1"/>
              <a:t>smetnjama</a:t>
            </a:r>
            <a:r>
              <a:rPr lang="en-GB" i="1" dirty="0"/>
              <a:t> u </a:t>
            </a:r>
            <a:r>
              <a:rPr lang="en-GB" i="1" dirty="0" err="1"/>
              <a:t>razvoju</a:t>
            </a:r>
            <a:r>
              <a:rPr lang="en-GB" i="1" dirty="0"/>
              <a:t> u </a:t>
            </a:r>
            <a:r>
              <a:rPr lang="en-GB" i="1" dirty="0" err="1"/>
              <a:t>osnovnoj</a:t>
            </a:r>
            <a:r>
              <a:rPr lang="en-GB" i="1" dirty="0"/>
              <a:t> </a:t>
            </a:r>
            <a:r>
              <a:rPr lang="en-GB" i="1" dirty="0" err="1"/>
              <a:t>skoli</a:t>
            </a:r>
            <a:r>
              <a:rPr lang="en-GB" dirty="0"/>
              <a:t> (</a:t>
            </a:r>
            <a:r>
              <a:rPr lang="en-GB" dirty="0" err="1"/>
              <a:t>phd</a:t>
            </a:r>
            <a:r>
              <a:rPr lang="en-GB" dirty="0"/>
              <a:t> dissertation). University of Belgrade: Faculty of Philosophy.</a:t>
            </a:r>
          </a:p>
          <a:p>
            <a:pPr marL="0" indent="0">
              <a:buNone/>
            </a:pPr>
            <a:r>
              <a:rPr lang="en-GB" dirty="0" err="1"/>
              <a:t>Sakotic</a:t>
            </a:r>
            <a:r>
              <a:rPr lang="en-GB" dirty="0"/>
              <a:t>, n., </a:t>
            </a:r>
            <a:r>
              <a:rPr lang="en-GB" dirty="0" err="1"/>
              <a:t>Eminovic</a:t>
            </a:r>
            <a:r>
              <a:rPr lang="en-GB" dirty="0"/>
              <a:t>, F., &amp; </a:t>
            </a:r>
            <a:r>
              <a:rPr lang="en-GB" dirty="0" err="1"/>
              <a:t>Nikic</a:t>
            </a:r>
            <a:r>
              <a:rPr lang="en-GB" dirty="0"/>
              <a:t>, R. (2008). Possibility education in inclusion of children with special needs. </a:t>
            </a:r>
            <a:r>
              <a:rPr lang="en-GB" i="1" dirty="0" err="1"/>
              <a:t>Specijalna</a:t>
            </a:r>
            <a:r>
              <a:rPr lang="en-GB" i="1" dirty="0"/>
              <a:t> </a:t>
            </a:r>
            <a:r>
              <a:rPr lang="en-GB" i="1" dirty="0" err="1"/>
              <a:t>edukacija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rehabilitacija</a:t>
            </a:r>
            <a:r>
              <a:rPr lang="en-GB" dirty="0"/>
              <a:t>, </a:t>
            </a:r>
            <a:r>
              <a:rPr lang="en-GB" i="1" dirty="0"/>
              <a:t>1-2</a:t>
            </a:r>
            <a:r>
              <a:rPr lang="en-GB" dirty="0"/>
              <a:t>, 55-71.</a:t>
            </a:r>
          </a:p>
          <a:p>
            <a:pPr marL="0" indent="0">
              <a:buNone/>
            </a:pPr>
            <a:r>
              <a:rPr lang="en-GB" dirty="0"/>
              <a:t>Shields, n., &amp; </a:t>
            </a:r>
            <a:r>
              <a:rPr lang="en-GB" dirty="0" err="1"/>
              <a:t>Synnot</a:t>
            </a:r>
            <a:r>
              <a:rPr lang="en-GB" dirty="0"/>
              <a:t>, A. (2016). Perceived barriers and facilitators to participation in physical activity for children with disability: a qualitative </a:t>
            </a:r>
            <a:r>
              <a:rPr lang="en-GB" dirty="0" err="1"/>
              <a:t>sudy</a:t>
            </a:r>
            <a:r>
              <a:rPr lang="en-GB" dirty="0"/>
              <a:t>. </a:t>
            </a:r>
            <a:r>
              <a:rPr lang="en-GB" i="1" dirty="0"/>
              <a:t>BMC </a:t>
            </a:r>
            <a:r>
              <a:rPr lang="en-GB" i="1" dirty="0" err="1"/>
              <a:t>pediatrics</a:t>
            </a:r>
            <a:r>
              <a:rPr lang="en-GB" dirty="0"/>
              <a:t>, </a:t>
            </a:r>
            <a:r>
              <a:rPr lang="en-GB" i="1" dirty="0"/>
              <a:t>16</a:t>
            </a:r>
            <a:r>
              <a:rPr lang="en-GB" dirty="0"/>
              <a:t>(1), 1-10.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2338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56CA-58D6-4863-931D-FCDAD9A5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E3E5-799C-4A14-A1DB-887AB179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5400" b="1" dirty="0">
                <a:solidFill>
                  <a:schemeClr val="accent2">
                    <a:lumMod val="75000"/>
                  </a:schemeClr>
                </a:solidFill>
              </a:rPr>
              <a:t>Thank you!</a:t>
            </a:r>
            <a:endParaRPr lang="et-EE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F2A57F-E009-4CEA-9A62-AA8EFE5A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50" y="1825625"/>
            <a:ext cx="71437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0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319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Social Hackathon:  Changing Society Through Inclusive Education</vt:lpstr>
      <vt:lpstr>5xW &amp; H</vt:lpstr>
      <vt:lpstr>5xW &amp; H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Society Through Inclusive Education</dc:title>
  <dc:creator>Triin Kübar</dc:creator>
  <cp:lastModifiedBy>Administrator</cp:lastModifiedBy>
  <cp:revision>11</cp:revision>
  <dcterms:created xsi:type="dcterms:W3CDTF">2023-07-04T13:59:03Z</dcterms:created>
  <dcterms:modified xsi:type="dcterms:W3CDTF">2023-07-05T07:25:37Z</dcterms:modified>
</cp:coreProperties>
</file>