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8" r:id="rId1"/>
    <p:sldMasterId id="2147483744" r:id="rId2"/>
    <p:sldMasterId id="2147483828" r:id="rId3"/>
    <p:sldMasterId id="2147483852" r:id="rId4"/>
    <p:sldMasterId id="2147483876" r:id="rId5"/>
    <p:sldMasterId id="2147483912" r:id="rId6"/>
    <p:sldMasterId id="2147483924" r:id="rId7"/>
  </p:sldMasterIdLst>
  <p:sldIdLst>
    <p:sldId id="256" r:id="rId8"/>
    <p:sldId id="259" r:id="rId9"/>
    <p:sldId id="257" r:id="rId10"/>
    <p:sldId id="258" r:id="rId11"/>
    <p:sldId id="260" r:id="rId12"/>
    <p:sldId id="261" r:id="rId13"/>
    <p:sldId id="262" r:id="rId14"/>
    <p:sldId id="268" r:id="rId15"/>
    <p:sldId id="270" r:id="rId16"/>
    <p:sldId id="271" r:id="rId17"/>
    <p:sldId id="263" r:id="rId18"/>
    <p:sldId id="265" r:id="rId19"/>
    <p:sldId id="266" r:id="rId20"/>
    <p:sldId id="267" r:id="rId21"/>
    <p:sldId id="264"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5E47"/>
    <a:srgbClr val="FFD9AC"/>
    <a:srgbClr val="FFD8AB"/>
    <a:srgbClr val="B9AA90"/>
    <a:srgbClr val="40BAD2"/>
    <a:srgbClr val="595959"/>
    <a:srgbClr val="AD72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250"/>
    <p:restoredTop sz="95374" autoAdjust="0"/>
  </p:normalViewPr>
  <p:slideViewPr>
    <p:cSldViewPr snapToGrid="0">
      <p:cViewPr varScale="1">
        <p:scale>
          <a:sx n="91" d="100"/>
          <a:sy n="91" d="100"/>
        </p:scale>
        <p:origin x="192" y="8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2CF5EC-C259-44E0-A080-96E24B23C3E6}"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D8B18B49-BF5D-4F6E-A827-2F0FD09B18ED}">
      <dgm:prSet phldrT="[Text]"/>
      <dgm:spPr/>
      <dgm:t>
        <a:bodyPr/>
        <a:lstStyle/>
        <a:p>
          <a:r>
            <a:rPr lang="en-US" dirty="0">
              <a:latin typeface="Arial" panose="020B0604020202020204" pitchFamily="34" charset="0"/>
              <a:cs typeface="Arial" panose="020B0604020202020204" pitchFamily="34" charset="0"/>
            </a:rPr>
            <a:t>Students</a:t>
          </a:r>
        </a:p>
      </dgm:t>
    </dgm:pt>
    <dgm:pt modelId="{DF74EEEB-0479-4BF3-8D04-1C96E4BCF6BC}" type="parTrans" cxnId="{AA91188F-9BFB-47FD-A445-2889DEF5E41E}">
      <dgm:prSet/>
      <dgm:spPr/>
      <dgm:t>
        <a:bodyPr/>
        <a:lstStyle/>
        <a:p>
          <a:endParaRPr lang="en-US"/>
        </a:p>
      </dgm:t>
    </dgm:pt>
    <dgm:pt modelId="{BCE60F51-94B1-4DD5-9B77-A80A922B6966}" type="sibTrans" cxnId="{AA91188F-9BFB-47FD-A445-2889DEF5E41E}">
      <dgm:prSet/>
      <dgm:spPr/>
      <dgm:t>
        <a:bodyPr/>
        <a:lstStyle/>
        <a:p>
          <a:endParaRPr lang="en-US"/>
        </a:p>
      </dgm:t>
    </dgm:pt>
    <dgm:pt modelId="{4044F1DE-46BB-4E52-A6B4-B589DD610962}">
      <dgm:prSet phldrT="[Text]"/>
      <dgm:spPr/>
      <dgm:t>
        <a:bodyPr/>
        <a:lstStyle/>
        <a:p>
          <a:r>
            <a:rPr lang="en-US" dirty="0">
              <a:latin typeface="Arial" panose="020B0604020202020204" pitchFamily="34" charset="0"/>
              <a:cs typeface="Arial" panose="020B0604020202020204" pitchFamily="34" charset="0"/>
            </a:rPr>
            <a:t>Associations of people with disabilities</a:t>
          </a:r>
        </a:p>
      </dgm:t>
    </dgm:pt>
    <dgm:pt modelId="{DAB22EB4-E612-4143-980E-AC81BDE13AD6}" type="parTrans" cxnId="{2CE5A5D3-8D2A-45BE-A855-D8117DA71C61}">
      <dgm:prSet/>
      <dgm:spPr/>
      <dgm:t>
        <a:bodyPr/>
        <a:lstStyle/>
        <a:p>
          <a:endParaRPr lang="en-US"/>
        </a:p>
      </dgm:t>
    </dgm:pt>
    <dgm:pt modelId="{2620C0F9-256F-45AA-8152-2927765F74A0}" type="sibTrans" cxnId="{2CE5A5D3-8D2A-45BE-A855-D8117DA71C61}">
      <dgm:prSet/>
      <dgm:spPr/>
      <dgm:t>
        <a:bodyPr/>
        <a:lstStyle/>
        <a:p>
          <a:endParaRPr lang="en-US"/>
        </a:p>
      </dgm:t>
    </dgm:pt>
    <dgm:pt modelId="{EBB40D4C-BC86-43CF-8EF3-F0CD5B3C25FB}">
      <dgm:prSet phldrT="[Text]"/>
      <dgm:spPr/>
      <dgm:t>
        <a:bodyPr/>
        <a:lstStyle/>
        <a:p>
          <a:r>
            <a:rPr lang="en-US" dirty="0">
              <a:latin typeface="Arial" panose="020B0604020202020204" pitchFamily="34" charset="0"/>
              <a:cs typeface="Arial" panose="020B0604020202020204" pitchFamily="34" charset="0"/>
            </a:rPr>
            <a:t>Local government</a:t>
          </a:r>
        </a:p>
      </dgm:t>
    </dgm:pt>
    <dgm:pt modelId="{4077847F-5C4D-4921-9AD4-ACABD6D0CF7A}" type="parTrans" cxnId="{D47CF2AD-88BA-4410-9D49-AB2E8F25ABDF}">
      <dgm:prSet/>
      <dgm:spPr/>
      <dgm:t>
        <a:bodyPr/>
        <a:lstStyle/>
        <a:p>
          <a:endParaRPr lang="en-US"/>
        </a:p>
      </dgm:t>
    </dgm:pt>
    <dgm:pt modelId="{5359657C-4B6D-410E-9A1A-4985F1F22FFD}" type="sibTrans" cxnId="{D47CF2AD-88BA-4410-9D49-AB2E8F25ABDF}">
      <dgm:prSet/>
      <dgm:spPr/>
      <dgm:t>
        <a:bodyPr/>
        <a:lstStyle/>
        <a:p>
          <a:endParaRPr lang="en-US"/>
        </a:p>
      </dgm:t>
    </dgm:pt>
    <dgm:pt modelId="{B86AE4D9-F8FA-489B-9436-E55FC87B4961}">
      <dgm:prSet phldrT="[Text]"/>
      <dgm:spPr/>
      <dgm:t>
        <a:bodyPr/>
        <a:lstStyle/>
        <a:p>
          <a:r>
            <a:rPr lang="en-US" dirty="0">
              <a:latin typeface="Arial" panose="020B0604020202020204" pitchFamily="34" charset="0"/>
              <a:cs typeface="Arial" panose="020B0604020202020204" pitchFamily="34" charset="0"/>
            </a:rPr>
            <a:t>Society</a:t>
          </a:r>
        </a:p>
      </dgm:t>
    </dgm:pt>
    <dgm:pt modelId="{1C76CFC6-E8C3-423F-9816-A4473CF3BC77}" type="parTrans" cxnId="{27D15CD6-DD38-4699-8018-40095114F1C1}">
      <dgm:prSet/>
      <dgm:spPr/>
      <dgm:t>
        <a:bodyPr/>
        <a:lstStyle/>
        <a:p>
          <a:endParaRPr lang="en-US"/>
        </a:p>
      </dgm:t>
    </dgm:pt>
    <dgm:pt modelId="{101B3CF4-F067-4F5B-933A-E10082480680}" type="sibTrans" cxnId="{27D15CD6-DD38-4699-8018-40095114F1C1}">
      <dgm:prSet/>
      <dgm:spPr/>
      <dgm:t>
        <a:bodyPr/>
        <a:lstStyle/>
        <a:p>
          <a:endParaRPr lang="en-US"/>
        </a:p>
      </dgm:t>
    </dgm:pt>
    <dgm:pt modelId="{3EE9E3A6-A547-49B3-A6F9-2945123EAC31}">
      <dgm:prSet phldrT="[Text]"/>
      <dgm:spPr/>
      <dgm:t>
        <a:bodyPr/>
        <a:lstStyle/>
        <a:p>
          <a:r>
            <a:rPr lang="en-US" dirty="0">
              <a:latin typeface="Arial" panose="020B0604020202020204" pitchFamily="34" charset="0"/>
              <a:cs typeface="Arial" panose="020B0604020202020204" pitchFamily="34" charset="0"/>
            </a:rPr>
            <a:t>Academia</a:t>
          </a:r>
        </a:p>
      </dgm:t>
    </dgm:pt>
    <dgm:pt modelId="{92FE16FC-6189-457E-8DC6-02AA28280978}" type="parTrans" cxnId="{FD1224F3-EBDE-488D-AF55-1CD509777B5B}">
      <dgm:prSet/>
      <dgm:spPr/>
      <dgm:t>
        <a:bodyPr/>
        <a:lstStyle/>
        <a:p>
          <a:endParaRPr lang="en-US"/>
        </a:p>
      </dgm:t>
    </dgm:pt>
    <dgm:pt modelId="{ED7735A5-4CAE-4C18-B525-9C71A15E6254}" type="sibTrans" cxnId="{FD1224F3-EBDE-488D-AF55-1CD509777B5B}">
      <dgm:prSet/>
      <dgm:spPr/>
      <dgm:t>
        <a:bodyPr/>
        <a:lstStyle/>
        <a:p>
          <a:endParaRPr lang="en-US"/>
        </a:p>
      </dgm:t>
    </dgm:pt>
    <dgm:pt modelId="{DC6E6044-B315-1B43-A547-EE70546ECE58}">
      <dgm:prSet/>
      <dgm:spPr/>
      <dgm:t>
        <a:bodyPr/>
        <a:lstStyle/>
        <a:p>
          <a:r>
            <a:rPr lang="en-US" dirty="0">
              <a:latin typeface="Arial" panose="020B0604020202020204" pitchFamily="34" charset="0"/>
              <a:cs typeface="Arial" panose="020B0604020202020204" pitchFamily="34" charset="0"/>
            </a:rPr>
            <a:t>Business community </a:t>
          </a:r>
        </a:p>
      </dgm:t>
    </dgm:pt>
    <dgm:pt modelId="{CE1FCA8D-7BEE-5546-A8AB-99271F452476}" type="parTrans" cxnId="{6C63186C-B7BD-8B44-A966-15EC906AA664}">
      <dgm:prSet/>
      <dgm:spPr/>
      <dgm:t>
        <a:bodyPr/>
        <a:lstStyle/>
        <a:p>
          <a:endParaRPr lang="en-US"/>
        </a:p>
      </dgm:t>
    </dgm:pt>
    <dgm:pt modelId="{C5C4A4C4-B709-284F-B965-F03FEBB4C287}" type="sibTrans" cxnId="{6C63186C-B7BD-8B44-A966-15EC906AA664}">
      <dgm:prSet/>
      <dgm:spPr/>
      <dgm:t>
        <a:bodyPr/>
        <a:lstStyle/>
        <a:p>
          <a:endParaRPr lang="en-US"/>
        </a:p>
      </dgm:t>
    </dgm:pt>
    <dgm:pt modelId="{25C67A75-A8F5-8941-B99B-D975D562A484}">
      <dgm:prSet/>
      <dgm:spPr/>
      <dgm:t>
        <a:bodyPr/>
        <a:lstStyle/>
        <a:p>
          <a:r>
            <a:rPr lang="en-US" dirty="0">
              <a:solidFill>
                <a:srgbClr val="FFFFFF"/>
              </a:solidFill>
              <a:effectLst/>
              <a:latin typeface="Arial" panose="020B0604020202020204" pitchFamily="34" charset="0"/>
              <a:ea typeface="Calibri" panose="020F0502020204030204" pitchFamily="34" charset="0"/>
              <a:cs typeface="Arial" panose="020B0604020202020204" pitchFamily="34" charset="0"/>
            </a:rPr>
            <a:t>Philanthropists</a:t>
          </a:r>
          <a:endParaRPr lang="en-US" dirty="0"/>
        </a:p>
      </dgm:t>
    </dgm:pt>
    <dgm:pt modelId="{878BEE14-8CB9-6A48-97AD-2AB9C00DF830}" type="parTrans" cxnId="{B376AC8D-EF6F-3944-A0AD-85D04E418C36}">
      <dgm:prSet/>
      <dgm:spPr/>
      <dgm:t>
        <a:bodyPr/>
        <a:lstStyle/>
        <a:p>
          <a:endParaRPr lang="en-US"/>
        </a:p>
      </dgm:t>
    </dgm:pt>
    <dgm:pt modelId="{0813821B-7445-5C43-A039-9815268D5646}" type="sibTrans" cxnId="{B376AC8D-EF6F-3944-A0AD-85D04E418C36}">
      <dgm:prSet/>
      <dgm:spPr/>
      <dgm:t>
        <a:bodyPr/>
        <a:lstStyle/>
        <a:p>
          <a:endParaRPr lang="en-US"/>
        </a:p>
      </dgm:t>
    </dgm:pt>
    <dgm:pt modelId="{7E9333A6-4737-415A-9B74-50B89FA6F2CD}" type="pres">
      <dgm:prSet presAssocID="{8D2CF5EC-C259-44E0-A080-96E24B23C3E6}" presName="linear" presStyleCnt="0">
        <dgm:presLayoutVars>
          <dgm:animLvl val="lvl"/>
          <dgm:resizeHandles val="exact"/>
        </dgm:presLayoutVars>
      </dgm:prSet>
      <dgm:spPr/>
    </dgm:pt>
    <dgm:pt modelId="{BC3301EC-0A6B-4EA4-A9C6-ABA4004DFFBE}" type="pres">
      <dgm:prSet presAssocID="{3EE9E3A6-A547-49B3-A6F9-2945123EAC31}" presName="parentText" presStyleLbl="node1" presStyleIdx="0" presStyleCnt="7">
        <dgm:presLayoutVars>
          <dgm:chMax val="0"/>
          <dgm:bulletEnabled val="1"/>
        </dgm:presLayoutVars>
      </dgm:prSet>
      <dgm:spPr/>
    </dgm:pt>
    <dgm:pt modelId="{A714F2D0-4D91-40AD-A291-F9B409912F77}" type="pres">
      <dgm:prSet presAssocID="{ED7735A5-4CAE-4C18-B525-9C71A15E6254}" presName="spacer" presStyleCnt="0"/>
      <dgm:spPr/>
    </dgm:pt>
    <dgm:pt modelId="{D2CE66BA-9620-4A57-88BE-45B56D314E91}" type="pres">
      <dgm:prSet presAssocID="{D8B18B49-BF5D-4F6E-A827-2F0FD09B18ED}" presName="parentText" presStyleLbl="node1" presStyleIdx="1" presStyleCnt="7">
        <dgm:presLayoutVars>
          <dgm:chMax val="0"/>
          <dgm:bulletEnabled val="1"/>
        </dgm:presLayoutVars>
      </dgm:prSet>
      <dgm:spPr/>
    </dgm:pt>
    <dgm:pt modelId="{9387417D-1BB2-4F8C-8C97-A182FCF77CA7}" type="pres">
      <dgm:prSet presAssocID="{BCE60F51-94B1-4DD5-9B77-A80A922B6966}" presName="spacer" presStyleCnt="0"/>
      <dgm:spPr/>
    </dgm:pt>
    <dgm:pt modelId="{8DFB76E3-1EDF-4DD9-ADC0-37B713538388}" type="pres">
      <dgm:prSet presAssocID="{4044F1DE-46BB-4E52-A6B4-B589DD610962}" presName="parentText" presStyleLbl="node1" presStyleIdx="2" presStyleCnt="7">
        <dgm:presLayoutVars>
          <dgm:chMax val="0"/>
          <dgm:bulletEnabled val="1"/>
        </dgm:presLayoutVars>
      </dgm:prSet>
      <dgm:spPr/>
    </dgm:pt>
    <dgm:pt modelId="{0F180BCA-11FA-460D-8758-A3157AB8A342}" type="pres">
      <dgm:prSet presAssocID="{2620C0F9-256F-45AA-8152-2927765F74A0}" presName="spacer" presStyleCnt="0"/>
      <dgm:spPr/>
    </dgm:pt>
    <dgm:pt modelId="{F6F78B8B-289F-4290-8E08-AEC6FAC05F97}" type="pres">
      <dgm:prSet presAssocID="{EBB40D4C-BC86-43CF-8EF3-F0CD5B3C25FB}" presName="parentText" presStyleLbl="node1" presStyleIdx="3" presStyleCnt="7">
        <dgm:presLayoutVars>
          <dgm:chMax val="0"/>
          <dgm:bulletEnabled val="1"/>
        </dgm:presLayoutVars>
      </dgm:prSet>
      <dgm:spPr/>
    </dgm:pt>
    <dgm:pt modelId="{E75AA6E0-9BE4-4599-A774-03088BB2F911}" type="pres">
      <dgm:prSet presAssocID="{5359657C-4B6D-410E-9A1A-4985F1F22FFD}" presName="spacer" presStyleCnt="0"/>
      <dgm:spPr/>
    </dgm:pt>
    <dgm:pt modelId="{11F28EFB-2115-4C0E-BA9F-1B861237C6A7}" type="pres">
      <dgm:prSet presAssocID="{B86AE4D9-F8FA-489B-9436-E55FC87B4961}" presName="parentText" presStyleLbl="node1" presStyleIdx="4" presStyleCnt="7">
        <dgm:presLayoutVars>
          <dgm:chMax val="0"/>
          <dgm:bulletEnabled val="1"/>
        </dgm:presLayoutVars>
      </dgm:prSet>
      <dgm:spPr/>
    </dgm:pt>
    <dgm:pt modelId="{6FDFCCB6-7247-2C4B-9B4D-50213B629D29}" type="pres">
      <dgm:prSet presAssocID="{101B3CF4-F067-4F5B-933A-E10082480680}" presName="spacer" presStyleCnt="0"/>
      <dgm:spPr/>
    </dgm:pt>
    <dgm:pt modelId="{2EEDAD2C-1330-7F44-A6A9-7D3BDD574179}" type="pres">
      <dgm:prSet presAssocID="{DC6E6044-B315-1B43-A547-EE70546ECE58}" presName="parentText" presStyleLbl="node1" presStyleIdx="5" presStyleCnt="7">
        <dgm:presLayoutVars>
          <dgm:chMax val="0"/>
          <dgm:bulletEnabled val="1"/>
        </dgm:presLayoutVars>
      </dgm:prSet>
      <dgm:spPr/>
    </dgm:pt>
    <dgm:pt modelId="{5C0EDFB8-21DA-7F47-9D0A-3FA40773886B}" type="pres">
      <dgm:prSet presAssocID="{C5C4A4C4-B709-284F-B965-F03FEBB4C287}" presName="spacer" presStyleCnt="0"/>
      <dgm:spPr/>
    </dgm:pt>
    <dgm:pt modelId="{CCA0ECE7-C456-E64C-A303-FBFA86583E3C}" type="pres">
      <dgm:prSet presAssocID="{25C67A75-A8F5-8941-B99B-D975D562A484}" presName="parentText" presStyleLbl="node1" presStyleIdx="6" presStyleCnt="7">
        <dgm:presLayoutVars>
          <dgm:chMax val="0"/>
          <dgm:bulletEnabled val="1"/>
        </dgm:presLayoutVars>
      </dgm:prSet>
      <dgm:spPr/>
    </dgm:pt>
  </dgm:ptLst>
  <dgm:cxnLst>
    <dgm:cxn modelId="{61C9630D-FD6B-D94D-9E6D-D3B8C4D9BD30}" type="presOf" srcId="{25C67A75-A8F5-8941-B99B-D975D562A484}" destId="{CCA0ECE7-C456-E64C-A303-FBFA86583E3C}" srcOrd="0" destOrd="0" presId="urn:microsoft.com/office/officeart/2005/8/layout/vList2"/>
    <dgm:cxn modelId="{4A4ABF1E-77BA-405F-AD2A-446DD2FE3167}" type="presOf" srcId="{8D2CF5EC-C259-44E0-A080-96E24B23C3E6}" destId="{7E9333A6-4737-415A-9B74-50B89FA6F2CD}" srcOrd="0" destOrd="0" presId="urn:microsoft.com/office/officeart/2005/8/layout/vList2"/>
    <dgm:cxn modelId="{8129CF25-9586-4443-AA5A-86CE8505C364}" type="presOf" srcId="{D8B18B49-BF5D-4F6E-A827-2F0FD09B18ED}" destId="{D2CE66BA-9620-4A57-88BE-45B56D314E91}" srcOrd="0" destOrd="0" presId="urn:microsoft.com/office/officeart/2005/8/layout/vList2"/>
    <dgm:cxn modelId="{6C63186C-B7BD-8B44-A966-15EC906AA664}" srcId="{8D2CF5EC-C259-44E0-A080-96E24B23C3E6}" destId="{DC6E6044-B315-1B43-A547-EE70546ECE58}" srcOrd="5" destOrd="0" parTransId="{CE1FCA8D-7BEE-5546-A8AB-99271F452476}" sibTransId="{C5C4A4C4-B709-284F-B965-F03FEBB4C287}"/>
    <dgm:cxn modelId="{E22AD37A-F259-45F2-9C03-A447193C129B}" type="presOf" srcId="{B86AE4D9-F8FA-489B-9436-E55FC87B4961}" destId="{11F28EFB-2115-4C0E-BA9F-1B861237C6A7}" srcOrd="0" destOrd="0" presId="urn:microsoft.com/office/officeart/2005/8/layout/vList2"/>
    <dgm:cxn modelId="{DEDDBB87-E28E-4BFE-ADEA-30660C283BB7}" type="presOf" srcId="{3EE9E3A6-A547-49B3-A6F9-2945123EAC31}" destId="{BC3301EC-0A6B-4EA4-A9C6-ABA4004DFFBE}" srcOrd="0" destOrd="0" presId="urn:microsoft.com/office/officeart/2005/8/layout/vList2"/>
    <dgm:cxn modelId="{B376AC8D-EF6F-3944-A0AD-85D04E418C36}" srcId="{8D2CF5EC-C259-44E0-A080-96E24B23C3E6}" destId="{25C67A75-A8F5-8941-B99B-D975D562A484}" srcOrd="6" destOrd="0" parTransId="{878BEE14-8CB9-6A48-97AD-2AB9C00DF830}" sibTransId="{0813821B-7445-5C43-A039-9815268D5646}"/>
    <dgm:cxn modelId="{AA91188F-9BFB-47FD-A445-2889DEF5E41E}" srcId="{8D2CF5EC-C259-44E0-A080-96E24B23C3E6}" destId="{D8B18B49-BF5D-4F6E-A827-2F0FD09B18ED}" srcOrd="1" destOrd="0" parTransId="{DF74EEEB-0479-4BF3-8D04-1C96E4BCF6BC}" sibTransId="{BCE60F51-94B1-4DD5-9B77-A80A922B6966}"/>
    <dgm:cxn modelId="{D47CF2AD-88BA-4410-9D49-AB2E8F25ABDF}" srcId="{8D2CF5EC-C259-44E0-A080-96E24B23C3E6}" destId="{EBB40D4C-BC86-43CF-8EF3-F0CD5B3C25FB}" srcOrd="3" destOrd="0" parTransId="{4077847F-5C4D-4921-9AD4-ACABD6D0CF7A}" sibTransId="{5359657C-4B6D-410E-9A1A-4985F1F22FFD}"/>
    <dgm:cxn modelId="{8B0FA8BB-0C1C-4321-9EA4-DF482788F6F5}" type="presOf" srcId="{4044F1DE-46BB-4E52-A6B4-B589DD610962}" destId="{8DFB76E3-1EDF-4DD9-ADC0-37B713538388}" srcOrd="0" destOrd="0" presId="urn:microsoft.com/office/officeart/2005/8/layout/vList2"/>
    <dgm:cxn modelId="{2BDD63C6-ACBE-104F-9A96-D6D3D1E91F1D}" type="presOf" srcId="{DC6E6044-B315-1B43-A547-EE70546ECE58}" destId="{2EEDAD2C-1330-7F44-A6A9-7D3BDD574179}" srcOrd="0" destOrd="0" presId="urn:microsoft.com/office/officeart/2005/8/layout/vList2"/>
    <dgm:cxn modelId="{2CE5A5D3-8D2A-45BE-A855-D8117DA71C61}" srcId="{8D2CF5EC-C259-44E0-A080-96E24B23C3E6}" destId="{4044F1DE-46BB-4E52-A6B4-B589DD610962}" srcOrd="2" destOrd="0" parTransId="{DAB22EB4-E612-4143-980E-AC81BDE13AD6}" sibTransId="{2620C0F9-256F-45AA-8152-2927765F74A0}"/>
    <dgm:cxn modelId="{27D15CD6-DD38-4699-8018-40095114F1C1}" srcId="{8D2CF5EC-C259-44E0-A080-96E24B23C3E6}" destId="{B86AE4D9-F8FA-489B-9436-E55FC87B4961}" srcOrd="4" destOrd="0" parTransId="{1C76CFC6-E8C3-423F-9816-A4473CF3BC77}" sibTransId="{101B3CF4-F067-4F5B-933A-E10082480680}"/>
    <dgm:cxn modelId="{AB092EEF-CC38-415D-A9AB-46AF20F24EED}" type="presOf" srcId="{EBB40D4C-BC86-43CF-8EF3-F0CD5B3C25FB}" destId="{F6F78B8B-289F-4290-8E08-AEC6FAC05F97}" srcOrd="0" destOrd="0" presId="urn:microsoft.com/office/officeart/2005/8/layout/vList2"/>
    <dgm:cxn modelId="{FD1224F3-EBDE-488D-AF55-1CD509777B5B}" srcId="{8D2CF5EC-C259-44E0-A080-96E24B23C3E6}" destId="{3EE9E3A6-A547-49B3-A6F9-2945123EAC31}" srcOrd="0" destOrd="0" parTransId="{92FE16FC-6189-457E-8DC6-02AA28280978}" sibTransId="{ED7735A5-4CAE-4C18-B525-9C71A15E6254}"/>
    <dgm:cxn modelId="{1949E335-52FB-4E4D-8B87-4835B005F951}" type="presParOf" srcId="{7E9333A6-4737-415A-9B74-50B89FA6F2CD}" destId="{BC3301EC-0A6B-4EA4-A9C6-ABA4004DFFBE}" srcOrd="0" destOrd="0" presId="urn:microsoft.com/office/officeart/2005/8/layout/vList2"/>
    <dgm:cxn modelId="{4F653897-0B4A-49B1-97EF-94FB7D879C89}" type="presParOf" srcId="{7E9333A6-4737-415A-9B74-50B89FA6F2CD}" destId="{A714F2D0-4D91-40AD-A291-F9B409912F77}" srcOrd="1" destOrd="0" presId="urn:microsoft.com/office/officeart/2005/8/layout/vList2"/>
    <dgm:cxn modelId="{2223902E-2AC1-4F86-9787-A38A3D72C95F}" type="presParOf" srcId="{7E9333A6-4737-415A-9B74-50B89FA6F2CD}" destId="{D2CE66BA-9620-4A57-88BE-45B56D314E91}" srcOrd="2" destOrd="0" presId="urn:microsoft.com/office/officeart/2005/8/layout/vList2"/>
    <dgm:cxn modelId="{9F93767E-5925-4A26-97D0-467A30BD8383}" type="presParOf" srcId="{7E9333A6-4737-415A-9B74-50B89FA6F2CD}" destId="{9387417D-1BB2-4F8C-8C97-A182FCF77CA7}" srcOrd="3" destOrd="0" presId="urn:microsoft.com/office/officeart/2005/8/layout/vList2"/>
    <dgm:cxn modelId="{0110BE74-D58D-4C7D-88B6-D7B7FC95414F}" type="presParOf" srcId="{7E9333A6-4737-415A-9B74-50B89FA6F2CD}" destId="{8DFB76E3-1EDF-4DD9-ADC0-37B713538388}" srcOrd="4" destOrd="0" presId="urn:microsoft.com/office/officeart/2005/8/layout/vList2"/>
    <dgm:cxn modelId="{BDCEC728-B856-4E8B-832E-582E064108E6}" type="presParOf" srcId="{7E9333A6-4737-415A-9B74-50B89FA6F2CD}" destId="{0F180BCA-11FA-460D-8758-A3157AB8A342}" srcOrd="5" destOrd="0" presId="urn:microsoft.com/office/officeart/2005/8/layout/vList2"/>
    <dgm:cxn modelId="{0AC5D7D1-6CB0-46ED-98E4-7CA6F91B527E}" type="presParOf" srcId="{7E9333A6-4737-415A-9B74-50B89FA6F2CD}" destId="{F6F78B8B-289F-4290-8E08-AEC6FAC05F97}" srcOrd="6" destOrd="0" presId="urn:microsoft.com/office/officeart/2005/8/layout/vList2"/>
    <dgm:cxn modelId="{0C7E8C4A-515F-4B9A-9E9F-494141AA4334}" type="presParOf" srcId="{7E9333A6-4737-415A-9B74-50B89FA6F2CD}" destId="{E75AA6E0-9BE4-4599-A774-03088BB2F911}" srcOrd="7" destOrd="0" presId="urn:microsoft.com/office/officeart/2005/8/layout/vList2"/>
    <dgm:cxn modelId="{495D35EC-D30D-481D-ADA4-3F0B27BB293D}" type="presParOf" srcId="{7E9333A6-4737-415A-9B74-50B89FA6F2CD}" destId="{11F28EFB-2115-4C0E-BA9F-1B861237C6A7}" srcOrd="8" destOrd="0" presId="urn:microsoft.com/office/officeart/2005/8/layout/vList2"/>
    <dgm:cxn modelId="{50DEC9D3-4486-2747-A628-D7717843E1DD}" type="presParOf" srcId="{7E9333A6-4737-415A-9B74-50B89FA6F2CD}" destId="{6FDFCCB6-7247-2C4B-9B4D-50213B629D29}" srcOrd="9" destOrd="0" presId="urn:microsoft.com/office/officeart/2005/8/layout/vList2"/>
    <dgm:cxn modelId="{1390016B-9FB3-104D-BCCB-672C5B46404D}" type="presParOf" srcId="{7E9333A6-4737-415A-9B74-50B89FA6F2CD}" destId="{2EEDAD2C-1330-7F44-A6A9-7D3BDD574179}" srcOrd="10" destOrd="0" presId="urn:microsoft.com/office/officeart/2005/8/layout/vList2"/>
    <dgm:cxn modelId="{078F58CB-713E-EB4F-9808-29F10AEEAD50}" type="presParOf" srcId="{7E9333A6-4737-415A-9B74-50B89FA6F2CD}" destId="{5C0EDFB8-21DA-7F47-9D0A-3FA40773886B}" srcOrd="11" destOrd="0" presId="urn:microsoft.com/office/officeart/2005/8/layout/vList2"/>
    <dgm:cxn modelId="{3704E93F-A933-8F4E-A00F-9E9A3C158D5A}" type="presParOf" srcId="{7E9333A6-4737-415A-9B74-50B89FA6F2CD}" destId="{CCA0ECE7-C456-E64C-A303-FBFA86583E3C}"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86DB5D6-74CA-4DE4-9C5D-01C2E0E643CB}"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F2A117EF-42FE-4FA4-8FF2-8AB59B1DDC66}">
      <dgm:prSet custT="1"/>
      <dgm:spPr/>
      <dgm:t>
        <a:bodyPr/>
        <a:lstStyle/>
        <a:p>
          <a:pPr algn="ctr"/>
          <a:r>
            <a:rPr lang="en-US" sz="2000" dirty="0">
              <a:solidFill>
                <a:schemeClr val="tx2"/>
              </a:solidFill>
              <a:latin typeface="Arial" panose="020B0604020202020204" pitchFamily="34" charset="0"/>
              <a:cs typeface="Arial" panose="020B0604020202020204" pitchFamily="34" charset="0"/>
            </a:rPr>
            <a:t>The initiative is aimed </a:t>
          </a:r>
          <a:r>
            <a:rPr lang="en-US" sz="2000" b="1" dirty="0">
              <a:solidFill>
                <a:schemeClr val="tx2"/>
              </a:solidFill>
              <a:latin typeface="Arial" panose="020B0604020202020204" pitchFamily="34" charset="0"/>
              <a:cs typeface="Arial" panose="020B0604020202020204" pitchFamily="34" charset="0"/>
            </a:rPr>
            <a:t>at promoting inclusivity and breaking barriers </a:t>
          </a:r>
          <a:r>
            <a:rPr lang="en-US" sz="2000" dirty="0">
              <a:solidFill>
                <a:schemeClr val="tx2"/>
              </a:solidFill>
              <a:latin typeface="Arial" panose="020B0604020202020204" pitchFamily="34" charset="0"/>
              <a:cs typeface="Arial" panose="020B0604020202020204" pitchFamily="34" charset="0"/>
            </a:rPr>
            <a:t>for people with disabilities in sports activities </a:t>
          </a:r>
        </a:p>
      </dgm:t>
    </dgm:pt>
    <dgm:pt modelId="{14D0DA42-09AA-46C7-80F5-2CD4BE42A347}" type="parTrans" cxnId="{54CCAB00-078E-416F-B30F-914C3C091D3F}">
      <dgm:prSet/>
      <dgm:spPr/>
      <dgm:t>
        <a:bodyPr/>
        <a:lstStyle/>
        <a:p>
          <a:endParaRPr lang="en-US"/>
        </a:p>
      </dgm:t>
    </dgm:pt>
    <dgm:pt modelId="{1F30B68A-130E-4152-B476-5625B8B394E3}" type="sibTrans" cxnId="{54CCAB00-078E-416F-B30F-914C3C091D3F}">
      <dgm:prSet/>
      <dgm:spPr/>
      <dgm:t>
        <a:bodyPr/>
        <a:lstStyle/>
        <a:p>
          <a:endParaRPr lang="en-US"/>
        </a:p>
      </dgm:t>
    </dgm:pt>
    <dgm:pt modelId="{9A4802F0-7E2E-413D-914F-8A77BFD9A4F2}">
      <dgm:prSet custT="1"/>
      <dgm:spPr/>
      <dgm:t>
        <a:bodyPr/>
        <a:lstStyle/>
        <a:p>
          <a:r>
            <a:rPr lang="en-US" sz="2000" b="1" dirty="0">
              <a:solidFill>
                <a:schemeClr val="tx2"/>
              </a:solidFill>
              <a:latin typeface="Arial" panose="020B0604020202020204" pitchFamily="34" charset="0"/>
              <a:cs typeface="Arial" panose="020B0604020202020204" pitchFamily="34" charset="0"/>
            </a:rPr>
            <a:t>1. Inclusion of People with Disabilities</a:t>
          </a:r>
          <a:r>
            <a:rPr lang="en-US" sz="2000" b="1"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By actively involving people with disabilities in the race is providing them with an opportunity to showcase their abilities and participate in a mainstream sporting event. This promotes inclusivity and challenges the notion that outdoor sports activities are only for able-bodied individuals.</a:t>
          </a:r>
          <a:endParaRPr lang="en-US" sz="1500" dirty="0">
            <a:latin typeface="Arial" panose="020B0604020202020204" pitchFamily="34" charset="0"/>
            <a:cs typeface="Arial" panose="020B0604020202020204" pitchFamily="34" charset="0"/>
          </a:endParaRPr>
        </a:p>
      </dgm:t>
    </dgm:pt>
    <dgm:pt modelId="{31E90364-90C1-44E5-A395-05CF0AE088FA}" type="parTrans" cxnId="{610DD63D-0F2F-4906-AAAF-240F96D183F9}">
      <dgm:prSet/>
      <dgm:spPr/>
      <dgm:t>
        <a:bodyPr/>
        <a:lstStyle/>
        <a:p>
          <a:endParaRPr lang="en-US"/>
        </a:p>
      </dgm:t>
    </dgm:pt>
    <dgm:pt modelId="{366CAEF8-00DE-4E06-A5C7-C5C2D3F6DFD9}" type="sibTrans" cxnId="{610DD63D-0F2F-4906-AAAF-240F96D183F9}">
      <dgm:prSet/>
      <dgm:spPr/>
      <dgm:t>
        <a:bodyPr/>
        <a:lstStyle/>
        <a:p>
          <a:endParaRPr lang="en-US"/>
        </a:p>
      </dgm:t>
    </dgm:pt>
    <dgm:pt modelId="{50B589CF-ECA7-4AD5-9DDA-75AF5A5ACB92}">
      <dgm:prSet custT="1"/>
      <dgm:spPr/>
      <dgm:t>
        <a:bodyPr/>
        <a:lstStyle/>
        <a:p>
          <a:r>
            <a:rPr lang="en-US" sz="2000" b="1" dirty="0">
              <a:solidFill>
                <a:schemeClr val="tx2"/>
              </a:solidFill>
              <a:latin typeface="Arial" panose="020B0604020202020204" pitchFamily="34" charset="0"/>
              <a:cs typeface="Arial" panose="020B0604020202020204" pitchFamily="34" charset="0"/>
            </a:rPr>
            <a:t>2. Awareness and Visibility</a:t>
          </a:r>
          <a:r>
            <a:rPr lang="en-US" sz="2000" b="1"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The race will increase the visibility of people with disabilities in sports, bringing attention to their capabilities and challenging societal stereotypes. By showcasing their participation race is promoting a more inclusive and diverse image of sports.</a:t>
          </a:r>
          <a:endParaRPr lang="en-US" sz="1500" dirty="0">
            <a:latin typeface="Arial" panose="020B0604020202020204" pitchFamily="34" charset="0"/>
            <a:cs typeface="Arial" panose="020B0604020202020204" pitchFamily="34" charset="0"/>
          </a:endParaRPr>
        </a:p>
      </dgm:t>
    </dgm:pt>
    <dgm:pt modelId="{B640BB4C-65A3-4D0B-B59D-693155B2C27B}" type="parTrans" cxnId="{850518CC-5B5D-41D1-9E3F-BF78BE0947D9}">
      <dgm:prSet/>
      <dgm:spPr/>
      <dgm:t>
        <a:bodyPr/>
        <a:lstStyle/>
        <a:p>
          <a:endParaRPr lang="en-US"/>
        </a:p>
      </dgm:t>
    </dgm:pt>
    <dgm:pt modelId="{83EAD155-34D4-43F1-9091-72850DDC9FC0}" type="sibTrans" cxnId="{850518CC-5B5D-41D1-9E3F-BF78BE0947D9}">
      <dgm:prSet/>
      <dgm:spPr/>
      <dgm:t>
        <a:bodyPr/>
        <a:lstStyle/>
        <a:p>
          <a:endParaRPr lang="en-US"/>
        </a:p>
      </dgm:t>
    </dgm:pt>
    <dgm:pt modelId="{A6AD4467-7EFB-4A17-A1A5-C32345AE3D35}">
      <dgm:prSet custT="1"/>
      <dgm:spPr/>
      <dgm:t>
        <a:bodyPr/>
        <a:lstStyle/>
        <a:p>
          <a:r>
            <a:rPr lang="en-US" sz="2000" b="1" dirty="0">
              <a:solidFill>
                <a:schemeClr val="tx2"/>
              </a:solidFill>
              <a:latin typeface="Arial" panose="020B0604020202020204" pitchFamily="34" charset="0"/>
              <a:cs typeface="Arial" panose="020B0604020202020204" pitchFamily="34" charset="0"/>
            </a:rPr>
            <a:t>3. Collaboration and Cross-Disciplinary Efforts</a:t>
          </a:r>
          <a:r>
            <a:rPr lang="en-US" sz="2000" b="1"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The collaboration between the Faculties of IT and Sport and Physical Education promotes interdisciplinary cooperation. It allows students from different fields to work together towards a common goal, fostering teamwork and encouraging the exchange of knowledge and skills.</a:t>
          </a:r>
          <a:endParaRPr lang="en-US" sz="1500" dirty="0">
            <a:latin typeface="Arial" panose="020B0604020202020204" pitchFamily="34" charset="0"/>
            <a:cs typeface="Arial" panose="020B0604020202020204" pitchFamily="34" charset="0"/>
          </a:endParaRPr>
        </a:p>
      </dgm:t>
    </dgm:pt>
    <dgm:pt modelId="{C5C6E039-F0CA-4F6B-9979-EFA2B37256FC}" type="parTrans" cxnId="{1D48E86E-2460-4464-9166-5C156287869D}">
      <dgm:prSet/>
      <dgm:spPr/>
      <dgm:t>
        <a:bodyPr/>
        <a:lstStyle/>
        <a:p>
          <a:endParaRPr lang="en-US"/>
        </a:p>
      </dgm:t>
    </dgm:pt>
    <dgm:pt modelId="{44B62E89-D071-4E58-A29F-74038CC90325}" type="sibTrans" cxnId="{1D48E86E-2460-4464-9166-5C156287869D}">
      <dgm:prSet/>
      <dgm:spPr/>
      <dgm:t>
        <a:bodyPr/>
        <a:lstStyle/>
        <a:p>
          <a:endParaRPr lang="en-US"/>
        </a:p>
      </dgm:t>
    </dgm:pt>
    <dgm:pt modelId="{332FDAF2-1F85-4925-A1DD-39902DC6A690}">
      <dgm:prSet custT="1"/>
      <dgm:spPr/>
      <dgm:t>
        <a:bodyPr/>
        <a:lstStyle/>
        <a:p>
          <a:r>
            <a:rPr lang="en-US" sz="2000" b="1" dirty="0">
              <a:solidFill>
                <a:schemeClr val="tx2"/>
              </a:solidFill>
              <a:latin typeface="Arial" panose="020B0604020202020204" pitchFamily="34" charset="0"/>
              <a:cs typeface="Arial" panose="020B0604020202020204" pitchFamily="34" charset="0"/>
            </a:rPr>
            <a:t>4. Practical Experience for Students</a:t>
          </a:r>
          <a:r>
            <a:rPr lang="en-US" sz="1800" b="1"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Students involved in organizing the event  will gain practical experience in programming and application development. This hands-on experience will enhance their skills and provide them with valuable real-world insights.</a:t>
          </a:r>
        </a:p>
      </dgm:t>
    </dgm:pt>
    <dgm:pt modelId="{B984E842-FBFC-4036-87F7-91A70C4B6DCB}" type="parTrans" cxnId="{68883302-9569-4954-A52D-995B0BC147AF}">
      <dgm:prSet/>
      <dgm:spPr/>
      <dgm:t>
        <a:bodyPr/>
        <a:lstStyle/>
        <a:p>
          <a:endParaRPr lang="en-US"/>
        </a:p>
      </dgm:t>
    </dgm:pt>
    <dgm:pt modelId="{179D9CF4-3AA2-4F6B-A1DA-B8A08D614CC3}" type="sibTrans" cxnId="{68883302-9569-4954-A52D-995B0BC147AF}">
      <dgm:prSet/>
      <dgm:spPr/>
      <dgm:t>
        <a:bodyPr/>
        <a:lstStyle/>
        <a:p>
          <a:endParaRPr lang="en-US"/>
        </a:p>
      </dgm:t>
    </dgm:pt>
    <dgm:pt modelId="{D5159D56-1028-2C46-B932-45B43AF48D2E}" type="pres">
      <dgm:prSet presAssocID="{986DB5D6-74CA-4DE4-9C5D-01C2E0E643CB}" presName="vert0" presStyleCnt="0">
        <dgm:presLayoutVars>
          <dgm:dir/>
          <dgm:animOne val="branch"/>
          <dgm:animLvl val="lvl"/>
        </dgm:presLayoutVars>
      </dgm:prSet>
      <dgm:spPr/>
    </dgm:pt>
    <dgm:pt modelId="{CAE0859F-DC58-9747-A710-9E18D93107A3}" type="pres">
      <dgm:prSet presAssocID="{F2A117EF-42FE-4FA4-8FF2-8AB59B1DDC66}" presName="thickLine" presStyleLbl="alignNode1" presStyleIdx="0" presStyleCnt="5"/>
      <dgm:spPr/>
    </dgm:pt>
    <dgm:pt modelId="{17895989-3C98-944E-B610-1D19192B0651}" type="pres">
      <dgm:prSet presAssocID="{F2A117EF-42FE-4FA4-8FF2-8AB59B1DDC66}" presName="horz1" presStyleCnt="0"/>
      <dgm:spPr/>
    </dgm:pt>
    <dgm:pt modelId="{F12893CA-511F-6F46-A094-C323D3CE737F}" type="pres">
      <dgm:prSet presAssocID="{F2A117EF-42FE-4FA4-8FF2-8AB59B1DDC66}" presName="tx1" presStyleLbl="revTx" presStyleIdx="0" presStyleCnt="5"/>
      <dgm:spPr/>
    </dgm:pt>
    <dgm:pt modelId="{2C3590AF-3569-A340-9495-0A7D07087DD1}" type="pres">
      <dgm:prSet presAssocID="{F2A117EF-42FE-4FA4-8FF2-8AB59B1DDC66}" presName="vert1" presStyleCnt="0"/>
      <dgm:spPr/>
    </dgm:pt>
    <dgm:pt modelId="{D1AD249D-0209-8B4E-8DF2-29171022D232}" type="pres">
      <dgm:prSet presAssocID="{9A4802F0-7E2E-413D-914F-8A77BFD9A4F2}" presName="thickLine" presStyleLbl="alignNode1" presStyleIdx="1" presStyleCnt="5"/>
      <dgm:spPr/>
    </dgm:pt>
    <dgm:pt modelId="{E4ADE327-179E-E141-BFB8-AEA541E177BC}" type="pres">
      <dgm:prSet presAssocID="{9A4802F0-7E2E-413D-914F-8A77BFD9A4F2}" presName="horz1" presStyleCnt="0"/>
      <dgm:spPr/>
    </dgm:pt>
    <dgm:pt modelId="{6BCBF3DD-EE01-AB46-8FE6-2F08B0022A5A}" type="pres">
      <dgm:prSet presAssocID="{9A4802F0-7E2E-413D-914F-8A77BFD9A4F2}" presName="tx1" presStyleLbl="revTx" presStyleIdx="1" presStyleCnt="5"/>
      <dgm:spPr/>
    </dgm:pt>
    <dgm:pt modelId="{FE0A9D42-519F-2D4C-9B38-5A41ABAD930C}" type="pres">
      <dgm:prSet presAssocID="{9A4802F0-7E2E-413D-914F-8A77BFD9A4F2}" presName="vert1" presStyleCnt="0"/>
      <dgm:spPr/>
    </dgm:pt>
    <dgm:pt modelId="{31F25BFC-F19D-4B4D-A6A9-23CBD465204B}" type="pres">
      <dgm:prSet presAssocID="{50B589CF-ECA7-4AD5-9DDA-75AF5A5ACB92}" presName="thickLine" presStyleLbl="alignNode1" presStyleIdx="2" presStyleCnt="5"/>
      <dgm:spPr/>
    </dgm:pt>
    <dgm:pt modelId="{15746A7D-3CEE-7A42-A5E1-08ED9F5702FE}" type="pres">
      <dgm:prSet presAssocID="{50B589CF-ECA7-4AD5-9DDA-75AF5A5ACB92}" presName="horz1" presStyleCnt="0"/>
      <dgm:spPr/>
    </dgm:pt>
    <dgm:pt modelId="{CBB1DB33-2390-9B43-B6AA-C9AC52BDAB46}" type="pres">
      <dgm:prSet presAssocID="{50B589CF-ECA7-4AD5-9DDA-75AF5A5ACB92}" presName="tx1" presStyleLbl="revTx" presStyleIdx="2" presStyleCnt="5"/>
      <dgm:spPr/>
    </dgm:pt>
    <dgm:pt modelId="{50BA7923-9156-AA4B-A81E-45A9F36AB756}" type="pres">
      <dgm:prSet presAssocID="{50B589CF-ECA7-4AD5-9DDA-75AF5A5ACB92}" presName="vert1" presStyleCnt="0"/>
      <dgm:spPr/>
    </dgm:pt>
    <dgm:pt modelId="{35D3560D-187E-FD48-BD4B-1031DB2104D9}" type="pres">
      <dgm:prSet presAssocID="{A6AD4467-7EFB-4A17-A1A5-C32345AE3D35}" presName="thickLine" presStyleLbl="alignNode1" presStyleIdx="3" presStyleCnt="5"/>
      <dgm:spPr/>
    </dgm:pt>
    <dgm:pt modelId="{872C031E-5421-044F-AFEA-A0DA7C60F793}" type="pres">
      <dgm:prSet presAssocID="{A6AD4467-7EFB-4A17-A1A5-C32345AE3D35}" presName="horz1" presStyleCnt="0"/>
      <dgm:spPr/>
    </dgm:pt>
    <dgm:pt modelId="{44880D4B-BB95-5542-B296-88AEF5F2C279}" type="pres">
      <dgm:prSet presAssocID="{A6AD4467-7EFB-4A17-A1A5-C32345AE3D35}" presName="tx1" presStyleLbl="revTx" presStyleIdx="3" presStyleCnt="5"/>
      <dgm:spPr/>
    </dgm:pt>
    <dgm:pt modelId="{106B2C1A-842F-A247-BEC0-56FC84825863}" type="pres">
      <dgm:prSet presAssocID="{A6AD4467-7EFB-4A17-A1A5-C32345AE3D35}" presName="vert1" presStyleCnt="0"/>
      <dgm:spPr/>
    </dgm:pt>
    <dgm:pt modelId="{9CEAD0E9-4B4C-CB4F-92EB-615CACFFDAA3}" type="pres">
      <dgm:prSet presAssocID="{332FDAF2-1F85-4925-A1DD-39902DC6A690}" presName="thickLine" presStyleLbl="alignNode1" presStyleIdx="4" presStyleCnt="5"/>
      <dgm:spPr/>
    </dgm:pt>
    <dgm:pt modelId="{15D303FA-1AA8-AF4C-8872-8BD60599B77E}" type="pres">
      <dgm:prSet presAssocID="{332FDAF2-1F85-4925-A1DD-39902DC6A690}" presName="horz1" presStyleCnt="0"/>
      <dgm:spPr/>
    </dgm:pt>
    <dgm:pt modelId="{A5B1BEB4-D913-4646-AC4A-5F0AD64361ED}" type="pres">
      <dgm:prSet presAssocID="{332FDAF2-1F85-4925-A1DD-39902DC6A690}" presName="tx1" presStyleLbl="revTx" presStyleIdx="4" presStyleCnt="5"/>
      <dgm:spPr/>
    </dgm:pt>
    <dgm:pt modelId="{0C49B738-6C81-974E-A5F7-6744E80F34B8}" type="pres">
      <dgm:prSet presAssocID="{332FDAF2-1F85-4925-A1DD-39902DC6A690}" presName="vert1" presStyleCnt="0"/>
      <dgm:spPr/>
    </dgm:pt>
  </dgm:ptLst>
  <dgm:cxnLst>
    <dgm:cxn modelId="{54CCAB00-078E-416F-B30F-914C3C091D3F}" srcId="{986DB5D6-74CA-4DE4-9C5D-01C2E0E643CB}" destId="{F2A117EF-42FE-4FA4-8FF2-8AB59B1DDC66}" srcOrd="0" destOrd="0" parTransId="{14D0DA42-09AA-46C7-80F5-2CD4BE42A347}" sibTransId="{1F30B68A-130E-4152-B476-5625B8B394E3}"/>
    <dgm:cxn modelId="{68883302-9569-4954-A52D-995B0BC147AF}" srcId="{986DB5D6-74CA-4DE4-9C5D-01C2E0E643CB}" destId="{332FDAF2-1F85-4925-A1DD-39902DC6A690}" srcOrd="4" destOrd="0" parTransId="{B984E842-FBFC-4036-87F7-91A70C4B6DCB}" sibTransId="{179D9CF4-3AA2-4F6B-A1DA-B8A08D614CC3}"/>
    <dgm:cxn modelId="{9F7D4214-E994-8247-86B8-B78CAD1A3799}" type="presOf" srcId="{9A4802F0-7E2E-413D-914F-8A77BFD9A4F2}" destId="{6BCBF3DD-EE01-AB46-8FE6-2F08B0022A5A}" srcOrd="0" destOrd="0" presId="urn:microsoft.com/office/officeart/2008/layout/LinedList"/>
    <dgm:cxn modelId="{909AAA19-05E9-0846-B2B1-C95E02C5FF0A}" type="presOf" srcId="{F2A117EF-42FE-4FA4-8FF2-8AB59B1DDC66}" destId="{F12893CA-511F-6F46-A094-C323D3CE737F}" srcOrd="0" destOrd="0" presId="urn:microsoft.com/office/officeart/2008/layout/LinedList"/>
    <dgm:cxn modelId="{610DD63D-0F2F-4906-AAAF-240F96D183F9}" srcId="{986DB5D6-74CA-4DE4-9C5D-01C2E0E643CB}" destId="{9A4802F0-7E2E-413D-914F-8A77BFD9A4F2}" srcOrd="1" destOrd="0" parTransId="{31E90364-90C1-44E5-A395-05CF0AE088FA}" sibTransId="{366CAEF8-00DE-4E06-A5C7-C5C2D3F6DFD9}"/>
    <dgm:cxn modelId="{D93E4F5E-81CE-9040-8B3C-B0D203098D84}" type="presOf" srcId="{332FDAF2-1F85-4925-A1DD-39902DC6A690}" destId="{A5B1BEB4-D913-4646-AC4A-5F0AD64361ED}" srcOrd="0" destOrd="0" presId="urn:microsoft.com/office/officeart/2008/layout/LinedList"/>
    <dgm:cxn modelId="{92819164-770E-3149-9D71-4EEBCF5270D9}" type="presOf" srcId="{50B589CF-ECA7-4AD5-9DDA-75AF5A5ACB92}" destId="{CBB1DB33-2390-9B43-B6AA-C9AC52BDAB46}" srcOrd="0" destOrd="0" presId="urn:microsoft.com/office/officeart/2008/layout/LinedList"/>
    <dgm:cxn modelId="{1D48E86E-2460-4464-9166-5C156287869D}" srcId="{986DB5D6-74CA-4DE4-9C5D-01C2E0E643CB}" destId="{A6AD4467-7EFB-4A17-A1A5-C32345AE3D35}" srcOrd="3" destOrd="0" parTransId="{C5C6E039-F0CA-4F6B-9979-EFA2B37256FC}" sibTransId="{44B62E89-D071-4E58-A29F-74038CC90325}"/>
    <dgm:cxn modelId="{09ED88B0-C0F4-5A41-B55B-5E5A3DA284D9}" type="presOf" srcId="{A6AD4467-7EFB-4A17-A1A5-C32345AE3D35}" destId="{44880D4B-BB95-5542-B296-88AEF5F2C279}" srcOrd="0" destOrd="0" presId="urn:microsoft.com/office/officeart/2008/layout/LinedList"/>
    <dgm:cxn modelId="{8DCF5EBC-3D88-FD48-90B2-6CF599A042B3}" type="presOf" srcId="{986DB5D6-74CA-4DE4-9C5D-01C2E0E643CB}" destId="{D5159D56-1028-2C46-B932-45B43AF48D2E}" srcOrd="0" destOrd="0" presId="urn:microsoft.com/office/officeart/2008/layout/LinedList"/>
    <dgm:cxn modelId="{850518CC-5B5D-41D1-9E3F-BF78BE0947D9}" srcId="{986DB5D6-74CA-4DE4-9C5D-01C2E0E643CB}" destId="{50B589CF-ECA7-4AD5-9DDA-75AF5A5ACB92}" srcOrd="2" destOrd="0" parTransId="{B640BB4C-65A3-4D0B-B59D-693155B2C27B}" sibTransId="{83EAD155-34D4-43F1-9091-72850DDC9FC0}"/>
    <dgm:cxn modelId="{05A4AFA9-3C93-144E-B03F-3D7D1DDD15A5}" type="presParOf" srcId="{D5159D56-1028-2C46-B932-45B43AF48D2E}" destId="{CAE0859F-DC58-9747-A710-9E18D93107A3}" srcOrd="0" destOrd="0" presId="urn:microsoft.com/office/officeart/2008/layout/LinedList"/>
    <dgm:cxn modelId="{74DFA1DB-9A57-004A-9660-DCF79945F924}" type="presParOf" srcId="{D5159D56-1028-2C46-B932-45B43AF48D2E}" destId="{17895989-3C98-944E-B610-1D19192B0651}" srcOrd="1" destOrd="0" presId="urn:microsoft.com/office/officeart/2008/layout/LinedList"/>
    <dgm:cxn modelId="{197F2B9E-8E90-DB43-9D33-B4BB67BFB3C7}" type="presParOf" srcId="{17895989-3C98-944E-B610-1D19192B0651}" destId="{F12893CA-511F-6F46-A094-C323D3CE737F}" srcOrd="0" destOrd="0" presId="urn:microsoft.com/office/officeart/2008/layout/LinedList"/>
    <dgm:cxn modelId="{66D960CB-C79D-574C-98F0-3C2E46DB2F17}" type="presParOf" srcId="{17895989-3C98-944E-B610-1D19192B0651}" destId="{2C3590AF-3569-A340-9495-0A7D07087DD1}" srcOrd="1" destOrd="0" presId="urn:microsoft.com/office/officeart/2008/layout/LinedList"/>
    <dgm:cxn modelId="{B4770ED5-05CE-B448-9C77-4B8C210FAD7F}" type="presParOf" srcId="{D5159D56-1028-2C46-B932-45B43AF48D2E}" destId="{D1AD249D-0209-8B4E-8DF2-29171022D232}" srcOrd="2" destOrd="0" presId="urn:microsoft.com/office/officeart/2008/layout/LinedList"/>
    <dgm:cxn modelId="{443AC9E9-A56F-7548-9FC8-EDE54FC706FC}" type="presParOf" srcId="{D5159D56-1028-2C46-B932-45B43AF48D2E}" destId="{E4ADE327-179E-E141-BFB8-AEA541E177BC}" srcOrd="3" destOrd="0" presId="urn:microsoft.com/office/officeart/2008/layout/LinedList"/>
    <dgm:cxn modelId="{D22F64B9-B09D-2547-9CA2-57F03EB050DD}" type="presParOf" srcId="{E4ADE327-179E-E141-BFB8-AEA541E177BC}" destId="{6BCBF3DD-EE01-AB46-8FE6-2F08B0022A5A}" srcOrd="0" destOrd="0" presId="urn:microsoft.com/office/officeart/2008/layout/LinedList"/>
    <dgm:cxn modelId="{252A8D34-5FD0-DA44-B073-1D167EAA6C81}" type="presParOf" srcId="{E4ADE327-179E-E141-BFB8-AEA541E177BC}" destId="{FE0A9D42-519F-2D4C-9B38-5A41ABAD930C}" srcOrd="1" destOrd="0" presId="urn:microsoft.com/office/officeart/2008/layout/LinedList"/>
    <dgm:cxn modelId="{69ADF58D-A3DD-E34A-9271-0024808D7271}" type="presParOf" srcId="{D5159D56-1028-2C46-B932-45B43AF48D2E}" destId="{31F25BFC-F19D-4B4D-A6A9-23CBD465204B}" srcOrd="4" destOrd="0" presId="urn:microsoft.com/office/officeart/2008/layout/LinedList"/>
    <dgm:cxn modelId="{6F294B58-B89C-B649-87C6-F3C10AF30855}" type="presParOf" srcId="{D5159D56-1028-2C46-B932-45B43AF48D2E}" destId="{15746A7D-3CEE-7A42-A5E1-08ED9F5702FE}" srcOrd="5" destOrd="0" presId="urn:microsoft.com/office/officeart/2008/layout/LinedList"/>
    <dgm:cxn modelId="{5C17560F-5B1E-CD4A-B6BD-B6571AA52C91}" type="presParOf" srcId="{15746A7D-3CEE-7A42-A5E1-08ED9F5702FE}" destId="{CBB1DB33-2390-9B43-B6AA-C9AC52BDAB46}" srcOrd="0" destOrd="0" presId="urn:microsoft.com/office/officeart/2008/layout/LinedList"/>
    <dgm:cxn modelId="{AEA5B0CE-C927-6A45-A15F-280DA1A0DC63}" type="presParOf" srcId="{15746A7D-3CEE-7A42-A5E1-08ED9F5702FE}" destId="{50BA7923-9156-AA4B-A81E-45A9F36AB756}" srcOrd="1" destOrd="0" presId="urn:microsoft.com/office/officeart/2008/layout/LinedList"/>
    <dgm:cxn modelId="{DA33B244-8119-794B-B57A-C1719E6969D1}" type="presParOf" srcId="{D5159D56-1028-2C46-B932-45B43AF48D2E}" destId="{35D3560D-187E-FD48-BD4B-1031DB2104D9}" srcOrd="6" destOrd="0" presId="urn:microsoft.com/office/officeart/2008/layout/LinedList"/>
    <dgm:cxn modelId="{AF429AD5-5510-0D40-86DB-9C8BFEFC063A}" type="presParOf" srcId="{D5159D56-1028-2C46-B932-45B43AF48D2E}" destId="{872C031E-5421-044F-AFEA-A0DA7C60F793}" srcOrd="7" destOrd="0" presId="urn:microsoft.com/office/officeart/2008/layout/LinedList"/>
    <dgm:cxn modelId="{29BD58C9-59B8-3A44-89DE-D1096204792A}" type="presParOf" srcId="{872C031E-5421-044F-AFEA-A0DA7C60F793}" destId="{44880D4B-BB95-5542-B296-88AEF5F2C279}" srcOrd="0" destOrd="0" presId="urn:microsoft.com/office/officeart/2008/layout/LinedList"/>
    <dgm:cxn modelId="{7484B5FE-0E35-9F4C-B3AA-50131626B774}" type="presParOf" srcId="{872C031E-5421-044F-AFEA-A0DA7C60F793}" destId="{106B2C1A-842F-A247-BEC0-56FC84825863}" srcOrd="1" destOrd="0" presId="urn:microsoft.com/office/officeart/2008/layout/LinedList"/>
    <dgm:cxn modelId="{E9A6B209-88B1-384B-9E23-B4AEF46EC385}" type="presParOf" srcId="{D5159D56-1028-2C46-B932-45B43AF48D2E}" destId="{9CEAD0E9-4B4C-CB4F-92EB-615CACFFDAA3}" srcOrd="8" destOrd="0" presId="urn:microsoft.com/office/officeart/2008/layout/LinedList"/>
    <dgm:cxn modelId="{A9B1ADBD-8E4F-2849-BC0A-1A2944892622}" type="presParOf" srcId="{D5159D56-1028-2C46-B932-45B43AF48D2E}" destId="{15D303FA-1AA8-AF4C-8872-8BD60599B77E}" srcOrd="9" destOrd="0" presId="urn:microsoft.com/office/officeart/2008/layout/LinedList"/>
    <dgm:cxn modelId="{5E2C5C40-5625-EC42-AC3E-1D203E8FAF22}" type="presParOf" srcId="{15D303FA-1AA8-AF4C-8872-8BD60599B77E}" destId="{A5B1BEB4-D913-4646-AC4A-5F0AD64361ED}" srcOrd="0" destOrd="0" presId="urn:microsoft.com/office/officeart/2008/layout/LinedList"/>
    <dgm:cxn modelId="{3F9122F2-A300-324B-A4FF-F2C66F54193E}" type="presParOf" srcId="{15D303FA-1AA8-AF4C-8872-8BD60599B77E}" destId="{0C49B738-6C81-974E-A5F7-6744E80F34B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86DB5D6-74CA-4DE4-9C5D-01C2E0E643CB}"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9A4802F0-7E2E-413D-914F-8A77BFD9A4F2}">
      <dgm:prSet custT="1"/>
      <dgm:spPr/>
      <dgm:t>
        <a:bodyPr/>
        <a:lstStyle/>
        <a:p>
          <a:r>
            <a:rPr lang="en-US" sz="2000" b="1" dirty="0">
              <a:solidFill>
                <a:schemeClr val="tx2"/>
              </a:solidFill>
              <a:latin typeface="Arial" panose="020B0604020202020204" pitchFamily="34" charset="0"/>
              <a:cs typeface="Arial" panose="020B0604020202020204" pitchFamily="34" charset="0"/>
            </a:rPr>
            <a:t>5. Philanthropic Contributions</a:t>
          </a:r>
          <a:r>
            <a:rPr lang="en-US" sz="2000" b="1"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This not only promotes a sense of social responsibility but also creates a platform for individuals to contribute to charitable causes.</a:t>
          </a:r>
        </a:p>
      </dgm:t>
    </dgm:pt>
    <dgm:pt modelId="{31E90364-90C1-44E5-A395-05CF0AE088FA}" type="parTrans" cxnId="{610DD63D-0F2F-4906-AAAF-240F96D183F9}">
      <dgm:prSet/>
      <dgm:spPr/>
      <dgm:t>
        <a:bodyPr/>
        <a:lstStyle/>
        <a:p>
          <a:endParaRPr lang="en-US"/>
        </a:p>
      </dgm:t>
    </dgm:pt>
    <dgm:pt modelId="{366CAEF8-00DE-4E06-A5C7-C5C2D3F6DFD9}" type="sibTrans" cxnId="{610DD63D-0F2F-4906-AAAF-240F96D183F9}">
      <dgm:prSet/>
      <dgm:spPr/>
      <dgm:t>
        <a:bodyPr/>
        <a:lstStyle/>
        <a:p>
          <a:endParaRPr lang="en-US"/>
        </a:p>
      </dgm:t>
    </dgm:pt>
    <dgm:pt modelId="{50B589CF-ECA7-4AD5-9DDA-75AF5A5ACB92}">
      <dgm:prSet custT="1"/>
      <dgm:spPr/>
      <dgm:t>
        <a:bodyPr/>
        <a:lstStyle/>
        <a:p>
          <a:r>
            <a:rPr lang="en-US" sz="2000" b="1" dirty="0">
              <a:solidFill>
                <a:schemeClr val="tx2"/>
              </a:solidFill>
              <a:latin typeface="Arial" panose="020B0604020202020204" pitchFamily="34" charset="0"/>
              <a:cs typeface="Arial" panose="020B0604020202020204" pitchFamily="34" charset="0"/>
            </a:rPr>
            <a:t>6. Business Community Engagement</a:t>
          </a:r>
          <a:r>
            <a:rPr lang="en-US" sz="2000" b="1"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By seeking sponsorships from the business community, organizers are engaging them in supporting the event. This partnership benefits both parties, as businesses gain visibility through branding opportunities while also supporting an inclusive and impactful initiative.</a:t>
          </a:r>
        </a:p>
      </dgm:t>
    </dgm:pt>
    <dgm:pt modelId="{B640BB4C-65A3-4D0B-B59D-693155B2C27B}" type="parTrans" cxnId="{850518CC-5B5D-41D1-9E3F-BF78BE0947D9}">
      <dgm:prSet/>
      <dgm:spPr/>
      <dgm:t>
        <a:bodyPr/>
        <a:lstStyle/>
        <a:p>
          <a:endParaRPr lang="en-US"/>
        </a:p>
      </dgm:t>
    </dgm:pt>
    <dgm:pt modelId="{83EAD155-34D4-43F1-9091-72850DDC9FC0}" type="sibTrans" cxnId="{850518CC-5B5D-41D1-9E3F-BF78BE0947D9}">
      <dgm:prSet/>
      <dgm:spPr/>
      <dgm:t>
        <a:bodyPr/>
        <a:lstStyle/>
        <a:p>
          <a:endParaRPr lang="en-US"/>
        </a:p>
      </dgm:t>
    </dgm:pt>
    <dgm:pt modelId="{A6AD4467-7EFB-4A17-A1A5-C32345AE3D35}">
      <dgm:prSet custT="1"/>
      <dgm:spPr/>
      <dgm:t>
        <a:bodyPr/>
        <a:lstStyle/>
        <a:p>
          <a:r>
            <a:rPr lang="en-US" sz="2000" b="1" dirty="0">
              <a:solidFill>
                <a:srgbClr val="665E47"/>
              </a:solidFill>
              <a:latin typeface="Arial" panose="020B0604020202020204" pitchFamily="34" charset="0"/>
              <a:cs typeface="Arial" panose="020B0604020202020204" pitchFamily="34" charset="0"/>
            </a:rPr>
            <a:t>7. Sequential </a:t>
          </a:r>
          <a:r>
            <a:rPr lang="en-US" sz="2000" b="1" dirty="0">
              <a:solidFill>
                <a:schemeClr val="tx2"/>
              </a:solidFill>
              <a:latin typeface="Arial" panose="020B0604020202020204" pitchFamily="34" charset="0"/>
              <a:cs typeface="Arial" panose="020B0604020202020204" pitchFamily="34" charset="0"/>
            </a:rPr>
            <a:t>Start for Wheelchair Participants</a:t>
          </a:r>
          <a:r>
            <a:rPr lang="en-US" sz="20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By starting the race with participants in wheelchairs and then followed by other participants, race is actively highlighting and acknowledging the unique challenges faced by wheelchair users. This symbolic gesture showcases their importance and promotes a more inclusive sporting environment.</a:t>
          </a:r>
        </a:p>
      </dgm:t>
    </dgm:pt>
    <dgm:pt modelId="{C5C6E039-F0CA-4F6B-9979-EFA2B37256FC}" type="parTrans" cxnId="{1D48E86E-2460-4464-9166-5C156287869D}">
      <dgm:prSet/>
      <dgm:spPr/>
      <dgm:t>
        <a:bodyPr/>
        <a:lstStyle/>
        <a:p>
          <a:endParaRPr lang="en-US"/>
        </a:p>
      </dgm:t>
    </dgm:pt>
    <dgm:pt modelId="{44B62E89-D071-4E58-A29F-74038CC90325}" type="sibTrans" cxnId="{1D48E86E-2460-4464-9166-5C156287869D}">
      <dgm:prSet/>
      <dgm:spPr/>
      <dgm:t>
        <a:bodyPr/>
        <a:lstStyle/>
        <a:p>
          <a:endParaRPr lang="en-US"/>
        </a:p>
      </dgm:t>
    </dgm:pt>
    <dgm:pt modelId="{332FDAF2-1F85-4925-A1DD-39902DC6A690}">
      <dgm:prSet custT="1"/>
      <dgm:spPr/>
      <dgm:t>
        <a:bodyPr/>
        <a:lstStyle/>
        <a:p>
          <a:pPr algn="ctr"/>
          <a:endParaRPr lang="en-US" sz="900" b="1" dirty="0">
            <a:solidFill>
              <a:schemeClr val="tx2"/>
            </a:solidFill>
            <a:latin typeface="Arial" panose="020B0604020202020204" pitchFamily="34" charset="0"/>
            <a:cs typeface="Arial" panose="020B0604020202020204" pitchFamily="34" charset="0"/>
          </a:endParaRPr>
        </a:p>
        <a:p>
          <a:pPr algn="ctr"/>
          <a:r>
            <a:rPr lang="en-US" sz="1900" b="1" dirty="0">
              <a:solidFill>
                <a:schemeClr val="tx2"/>
              </a:solidFill>
              <a:latin typeface="Arial" panose="020B0604020202020204" pitchFamily="34" charset="0"/>
              <a:cs typeface="Arial" panose="020B0604020202020204" pitchFamily="34" charset="0"/>
            </a:rPr>
            <a:t>Overall</a:t>
          </a:r>
          <a:r>
            <a:rPr lang="en-US" sz="1900" dirty="0">
              <a:solidFill>
                <a:schemeClr val="tx2"/>
              </a:solidFill>
              <a:latin typeface="Arial" panose="020B0604020202020204" pitchFamily="34" charset="0"/>
              <a:cs typeface="Arial" panose="020B0604020202020204" pitchFamily="34" charset="0"/>
            </a:rPr>
            <a:t>, the initiative aims to bridge the gap between different groups, promote inclusivity, raise awareness about the capabilities of people with disabilities, and provide practical learning experiences for students. It strives to make a positive difference by challenging societal norms and fostering a more inclusive and diverse society.</a:t>
          </a:r>
        </a:p>
      </dgm:t>
    </dgm:pt>
    <dgm:pt modelId="{B984E842-FBFC-4036-87F7-91A70C4B6DCB}" type="parTrans" cxnId="{68883302-9569-4954-A52D-995B0BC147AF}">
      <dgm:prSet/>
      <dgm:spPr/>
      <dgm:t>
        <a:bodyPr/>
        <a:lstStyle/>
        <a:p>
          <a:endParaRPr lang="en-US"/>
        </a:p>
      </dgm:t>
    </dgm:pt>
    <dgm:pt modelId="{179D9CF4-3AA2-4F6B-A1DA-B8A08D614CC3}" type="sibTrans" cxnId="{68883302-9569-4954-A52D-995B0BC147AF}">
      <dgm:prSet/>
      <dgm:spPr/>
      <dgm:t>
        <a:bodyPr/>
        <a:lstStyle/>
        <a:p>
          <a:endParaRPr lang="en-US"/>
        </a:p>
      </dgm:t>
    </dgm:pt>
    <dgm:pt modelId="{23B7E917-DB48-0C40-AB16-099B7FFB864F}" type="pres">
      <dgm:prSet presAssocID="{986DB5D6-74CA-4DE4-9C5D-01C2E0E643CB}" presName="vert0" presStyleCnt="0">
        <dgm:presLayoutVars>
          <dgm:dir/>
          <dgm:animOne val="branch"/>
          <dgm:animLvl val="lvl"/>
        </dgm:presLayoutVars>
      </dgm:prSet>
      <dgm:spPr/>
    </dgm:pt>
    <dgm:pt modelId="{D0ED518F-EACB-CE40-B8E0-6A7D4AE996FE}" type="pres">
      <dgm:prSet presAssocID="{9A4802F0-7E2E-413D-914F-8A77BFD9A4F2}" presName="thickLine" presStyleLbl="alignNode1" presStyleIdx="0" presStyleCnt="4"/>
      <dgm:spPr/>
    </dgm:pt>
    <dgm:pt modelId="{FB9D2515-2C4F-7449-9252-F9ECFB2D7220}" type="pres">
      <dgm:prSet presAssocID="{9A4802F0-7E2E-413D-914F-8A77BFD9A4F2}" presName="horz1" presStyleCnt="0"/>
      <dgm:spPr/>
    </dgm:pt>
    <dgm:pt modelId="{611A2841-34E9-0C4E-8842-7DE9C863D7D9}" type="pres">
      <dgm:prSet presAssocID="{9A4802F0-7E2E-413D-914F-8A77BFD9A4F2}" presName="tx1" presStyleLbl="revTx" presStyleIdx="0" presStyleCnt="4"/>
      <dgm:spPr/>
    </dgm:pt>
    <dgm:pt modelId="{870E13E5-672E-F746-9669-B1BF4FAA25A3}" type="pres">
      <dgm:prSet presAssocID="{9A4802F0-7E2E-413D-914F-8A77BFD9A4F2}" presName="vert1" presStyleCnt="0"/>
      <dgm:spPr/>
    </dgm:pt>
    <dgm:pt modelId="{1F5650A6-5A6A-AD4F-88DC-25E5C3F5CF81}" type="pres">
      <dgm:prSet presAssocID="{50B589CF-ECA7-4AD5-9DDA-75AF5A5ACB92}" presName="thickLine" presStyleLbl="alignNode1" presStyleIdx="1" presStyleCnt="4"/>
      <dgm:spPr/>
    </dgm:pt>
    <dgm:pt modelId="{E4ADCEFB-07CF-BD46-A0F1-50CC2B785A13}" type="pres">
      <dgm:prSet presAssocID="{50B589CF-ECA7-4AD5-9DDA-75AF5A5ACB92}" presName="horz1" presStyleCnt="0"/>
      <dgm:spPr/>
    </dgm:pt>
    <dgm:pt modelId="{B8212E3A-D6F5-C541-9862-B0C86EA0BC16}" type="pres">
      <dgm:prSet presAssocID="{50B589CF-ECA7-4AD5-9DDA-75AF5A5ACB92}" presName="tx1" presStyleLbl="revTx" presStyleIdx="1" presStyleCnt="4"/>
      <dgm:spPr/>
    </dgm:pt>
    <dgm:pt modelId="{53295DD4-AD09-7A41-9EC4-574F2E5C4D2F}" type="pres">
      <dgm:prSet presAssocID="{50B589CF-ECA7-4AD5-9DDA-75AF5A5ACB92}" presName="vert1" presStyleCnt="0"/>
      <dgm:spPr/>
    </dgm:pt>
    <dgm:pt modelId="{B04FA781-E177-3946-8BE2-2AF1653545DF}" type="pres">
      <dgm:prSet presAssocID="{A6AD4467-7EFB-4A17-A1A5-C32345AE3D35}" presName="thickLine" presStyleLbl="alignNode1" presStyleIdx="2" presStyleCnt="4"/>
      <dgm:spPr/>
    </dgm:pt>
    <dgm:pt modelId="{7819946D-689B-224A-AA4C-0C43438B1816}" type="pres">
      <dgm:prSet presAssocID="{A6AD4467-7EFB-4A17-A1A5-C32345AE3D35}" presName="horz1" presStyleCnt="0"/>
      <dgm:spPr/>
    </dgm:pt>
    <dgm:pt modelId="{62F2BF40-CFD6-8A4C-A87D-60B9D81C79E2}" type="pres">
      <dgm:prSet presAssocID="{A6AD4467-7EFB-4A17-A1A5-C32345AE3D35}" presName="tx1" presStyleLbl="revTx" presStyleIdx="2" presStyleCnt="4"/>
      <dgm:spPr/>
    </dgm:pt>
    <dgm:pt modelId="{27E650F2-5343-D541-AD93-CCBBE50A83A9}" type="pres">
      <dgm:prSet presAssocID="{A6AD4467-7EFB-4A17-A1A5-C32345AE3D35}" presName="vert1" presStyleCnt="0"/>
      <dgm:spPr/>
    </dgm:pt>
    <dgm:pt modelId="{AF7E2064-9CCC-8747-B7C4-9A01728B7FBC}" type="pres">
      <dgm:prSet presAssocID="{332FDAF2-1F85-4925-A1DD-39902DC6A690}" presName="thickLine" presStyleLbl="alignNode1" presStyleIdx="3" presStyleCnt="4"/>
      <dgm:spPr/>
    </dgm:pt>
    <dgm:pt modelId="{EF2EDBE9-1D62-4F4F-B296-563FAB60039C}" type="pres">
      <dgm:prSet presAssocID="{332FDAF2-1F85-4925-A1DD-39902DC6A690}" presName="horz1" presStyleCnt="0"/>
      <dgm:spPr/>
    </dgm:pt>
    <dgm:pt modelId="{9872B529-17C3-F445-A228-EAB0CC8B5DC2}" type="pres">
      <dgm:prSet presAssocID="{332FDAF2-1F85-4925-A1DD-39902DC6A690}" presName="tx1" presStyleLbl="revTx" presStyleIdx="3" presStyleCnt="4"/>
      <dgm:spPr/>
    </dgm:pt>
    <dgm:pt modelId="{A1D4E545-B29B-0542-B5C2-D43EA83428FE}" type="pres">
      <dgm:prSet presAssocID="{332FDAF2-1F85-4925-A1DD-39902DC6A690}" presName="vert1" presStyleCnt="0"/>
      <dgm:spPr/>
    </dgm:pt>
  </dgm:ptLst>
  <dgm:cxnLst>
    <dgm:cxn modelId="{68883302-9569-4954-A52D-995B0BC147AF}" srcId="{986DB5D6-74CA-4DE4-9C5D-01C2E0E643CB}" destId="{332FDAF2-1F85-4925-A1DD-39902DC6A690}" srcOrd="3" destOrd="0" parTransId="{B984E842-FBFC-4036-87F7-91A70C4B6DCB}" sibTransId="{179D9CF4-3AA2-4F6B-A1DA-B8A08D614CC3}"/>
    <dgm:cxn modelId="{A29EC616-3A09-9747-92F7-5EBB4AC8EBD8}" type="presOf" srcId="{986DB5D6-74CA-4DE4-9C5D-01C2E0E643CB}" destId="{23B7E917-DB48-0C40-AB16-099B7FFB864F}" srcOrd="0" destOrd="0" presId="urn:microsoft.com/office/officeart/2008/layout/LinedList"/>
    <dgm:cxn modelId="{5B41FD16-96B8-EA4A-B35C-94FBBF2A4781}" type="presOf" srcId="{332FDAF2-1F85-4925-A1DD-39902DC6A690}" destId="{9872B529-17C3-F445-A228-EAB0CC8B5DC2}" srcOrd="0" destOrd="0" presId="urn:microsoft.com/office/officeart/2008/layout/LinedList"/>
    <dgm:cxn modelId="{610DD63D-0F2F-4906-AAAF-240F96D183F9}" srcId="{986DB5D6-74CA-4DE4-9C5D-01C2E0E643CB}" destId="{9A4802F0-7E2E-413D-914F-8A77BFD9A4F2}" srcOrd="0" destOrd="0" parTransId="{31E90364-90C1-44E5-A395-05CF0AE088FA}" sibTransId="{366CAEF8-00DE-4E06-A5C7-C5C2D3F6DFD9}"/>
    <dgm:cxn modelId="{E75F7B51-A1D2-6048-A0FE-E4347398B29C}" type="presOf" srcId="{50B589CF-ECA7-4AD5-9DDA-75AF5A5ACB92}" destId="{B8212E3A-D6F5-C541-9862-B0C86EA0BC16}" srcOrd="0" destOrd="0" presId="urn:microsoft.com/office/officeart/2008/layout/LinedList"/>
    <dgm:cxn modelId="{1D48E86E-2460-4464-9166-5C156287869D}" srcId="{986DB5D6-74CA-4DE4-9C5D-01C2E0E643CB}" destId="{A6AD4467-7EFB-4A17-A1A5-C32345AE3D35}" srcOrd="2" destOrd="0" parTransId="{C5C6E039-F0CA-4F6B-9979-EFA2B37256FC}" sibTransId="{44B62E89-D071-4E58-A29F-74038CC90325}"/>
    <dgm:cxn modelId="{1A290C94-9C36-9F41-A590-F76674F53627}" type="presOf" srcId="{A6AD4467-7EFB-4A17-A1A5-C32345AE3D35}" destId="{62F2BF40-CFD6-8A4C-A87D-60B9D81C79E2}" srcOrd="0" destOrd="0" presId="urn:microsoft.com/office/officeart/2008/layout/LinedList"/>
    <dgm:cxn modelId="{5EF2A79F-6A71-1F49-9525-D5AF6E3ACE94}" type="presOf" srcId="{9A4802F0-7E2E-413D-914F-8A77BFD9A4F2}" destId="{611A2841-34E9-0C4E-8842-7DE9C863D7D9}" srcOrd="0" destOrd="0" presId="urn:microsoft.com/office/officeart/2008/layout/LinedList"/>
    <dgm:cxn modelId="{850518CC-5B5D-41D1-9E3F-BF78BE0947D9}" srcId="{986DB5D6-74CA-4DE4-9C5D-01C2E0E643CB}" destId="{50B589CF-ECA7-4AD5-9DDA-75AF5A5ACB92}" srcOrd="1" destOrd="0" parTransId="{B640BB4C-65A3-4D0B-B59D-693155B2C27B}" sibTransId="{83EAD155-34D4-43F1-9091-72850DDC9FC0}"/>
    <dgm:cxn modelId="{890A70A6-B181-B04D-A2DC-C548705EAC9B}" type="presParOf" srcId="{23B7E917-DB48-0C40-AB16-099B7FFB864F}" destId="{D0ED518F-EACB-CE40-B8E0-6A7D4AE996FE}" srcOrd="0" destOrd="0" presId="urn:microsoft.com/office/officeart/2008/layout/LinedList"/>
    <dgm:cxn modelId="{68EF2D53-D0C7-D840-8382-551CA64DA85C}" type="presParOf" srcId="{23B7E917-DB48-0C40-AB16-099B7FFB864F}" destId="{FB9D2515-2C4F-7449-9252-F9ECFB2D7220}" srcOrd="1" destOrd="0" presId="urn:microsoft.com/office/officeart/2008/layout/LinedList"/>
    <dgm:cxn modelId="{B6A9D6A0-E3C0-8D49-A5B3-BD07373DE543}" type="presParOf" srcId="{FB9D2515-2C4F-7449-9252-F9ECFB2D7220}" destId="{611A2841-34E9-0C4E-8842-7DE9C863D7D9}" srcOrd="0" destOrd="0" presId="urn:microsoft.com/office/officeart/2008/layout/LinedList"/>
    <dgm:cxn modelId="{334F22A3-B872-7346-ABB9-EADC1EF33C40}" type="presParOf" srcId="{FB9D2515-2C4F-7449-9252-F9ECFB2D7220}" destId="{870E13E5-672E-F746-9669-B1BF4FAA25A3}" srcOrd="1" destOrd="0" presId="urn:microsoft.com/office/officeart/2008/layout/LinedList"/>
    <dgm:cxn modelId="{7B52A500-39C4-3E49-ADA7-BBBBB9FCC41A}" type="presParOf" srcId="{23B7E917-DB48-0C40-AB16-099B7FFB864F}" destId="{1F5650A6-5A6A-AD4F-88DC-25E5C3F5CF81}" srcOrd="2" destOrd="0" presId="urn:microsoft.com/office/officeart/2008/layout/LinedList"/>
    <dgm:cxn modelId="{8B4AE61E-4E6D-7A4A-B875-8AA364FE3776}" type="presParOf" srcId="{23B7E917-DB48-0C40-AB16-099B7FFB864F}" destId="{E4ADCEFB-07CF-BD46-A0F1-50CC2B785A13}" srcOrd="3" destOrd="0" presId="urn:microsoft.com/office/officeart/2008/layout/LinedList"/>
    <dgm:cxn modelId="{357EF23E-00B4-EE49-856F-F9CCA574499A}" type="presParOf" srcId="{E4ADCEFB-07CF-BD46-A0F1-50CC2B785A13}" destId="{B8212E3A-D6F5-C541-9862-B0C86EA0BC16}" srcOrd="0" destOrd="0" presId="urn:microsoft.com/office/officeart/2008/layout/LinedList"/>
    <dgm:cxn modelId="{95450838-C9A1-8346-A283-6B6DB953E0A6}" type="presParOf" srcId="{E4ADCEFB-07CF-BD46-A0F1-50CC2B785A13}" destId="{53295DD4-AD09-7A41-9EC4-574F2E5C4D2F}" srcOrd="1" destOrd="0" presId="urn:microsoft.com/office/officeart/2008/layout/LinedList"/>
    <dgm:cxn modelId="{3229C0CD-D8B1-904B-911F-4A5EB7EB082C}" type="presParOf" srcId="{23B7E917-DB48-0C40-AB16-099B7FFB864F}" destId="{B04FA781-E177-3946-8BE2-2AF1653545DF}" srcOrd="4" destOrd="0" presId="urn:microsoft.com/office/officeart/2008/layout/LinedList"/>
    <dgm:cxn modelId="{414741AB-9140-3B4A-94F8-9643290961F8}" type="presParOf" srcId="{23B7E917-DB48-0C40-AB16-099B7FFB864F}" destId="{7819946D-689B-224A-AA4C-0C43438B1816}" srcOrd="5" destOrd="0" presId="urn:microsoft.com/office/officeart/2008/layout/LinedList"/>
    <dgm:cxn modelId="{11E17369-A92A-184F-BE6F-F15647431F90}" type="presParOf" srcId="{7819946D-689B-224A-AA4C-0C43438B1816}" destId="{62F2BF40-CFD6-8A4C-A87D-60B9D81C79E2}" srcOrd="0" destOrd="0" presId="urn:microsoft.com/office/officeart/2008/layout/LinedList"/>
    <dgm:cxn modelId="{3E53F96C-D736-B34E-9BAE-2E4D7F89B8A2}" type="presParOf" srcId="{7819946D-689B-224A-AA4C-0C43438B1816}" destId="{27E650F2-5343-D541-AD93-CCBBE50A83A9}" srcOrd="1" destOrd="0" presId="urn:microsoft.com/office/officeart/2008/layout/LinedList"/>
    <dgm:cxn modelId="{311D7861-B962-DE41-8526-45F22B02B262}" type="presParOf" srcId="{23B7E917-DB48-0C40-AB16-099B7FFB864F}" destId="{AF7E2064-9CCC-8747-B7C4-9A01728B7FBC}" srcOrd="6" destOrd="0" presId="urn:microsoft.com/office/officeart/2008/layout/LinedList"/>
    <dgm:cxn modelId="{BF858DEF-68CB-E94C-ADF8-79EF833D7BC4}" type="presParOf" srcId="{23B7E917-DB48-0C40-AB16-099B7FFB864F}" destId="{EF2EDBE9-1D62-4F4F-B296-563FAB60039C}" srcOrd="7" destOrd="0" presId="urn:microsoft.com/office/officeart/2008/layout/LinedList"/>
    <dgm:cxn modelId="{0D291347-0EAB-8043-9381-F2108548B6AF}" type="presParOf" srcId="{EF2EDBE9-1D62-4F4F-B296-563FAB60039C}" destId="{9872B529-17C3-F445-A228-EAB0CC8B5DC2}" srcOrd="0" destOrd="0" presId="urn:microsoft.com/office/officeart/2008/layout/LinedList"/>
    <dgm:cxn modelId="{3614511B-92F2-7443-A7D1-C3E758D182F1}" type="presParOf" srcId="{EF2EDBE9-1D62-4F4F-B296-563FAB60039C}" destId="{A1D4E545-B29B-0542-B5C2-D43EA83428F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3301EC-0A6B-4EA4-A9C6-ABA4004DFFBE}">
      <dsp:nvSpPr>
        <dsp:cNvPr id="0" name=""/>
        <dsp:cNvSpPr/>
      </dsp:nvSpPr>
      <dsp:spPr>
        <a:xfrm>
          <a:off x="0" y="46636"/>
          <a:ext cx="6779361" cy="651543"/>
        </a:xfrm>
        <a:prstGeom prst="round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latin typeface="Arial" panose="020B0604020202020204" pitchFamily="34" charset="0"/>
              <a:cs typeface="Arial" panose="020B0604020202020204" pitchFamily="34" charset="0"/>
            </a:rPr>
            <a:t>Academia</a:t>
          </a:r>
        </a:p>
      </dsp:txBody>
      <dsp:txXfrm>
        <a:off x="31806" y="78442"/>
        <a:ext cx="6715749" cy="587931"/>
      </dsp:txXfrm>
    </dsp:sp>
    <dsp:sp modelId="{D2CE66BA-9620-4A57-88BE-45B56D314E91}">
      <dsp:nvSpPr>
        <dsp:cNvPr id="0" name=""/>
        <dsp:cNvSpPr/>
      </dsp:nvSpPr>
      <dsp:spPr>
        <a:xfrm>
          <a:off x="0" y="775940"/>
          <a:ext cx="6779361" cy="651543"/>
        </a:xfrm>
        <a:prstGeom prst="roundRect">
          <a:avLst/>
        </a:prstGeom>
        <a:solidFill>
          <a:schemeClr val="accent2">
            <a:hueOff val="-27199"/>
            <a:satOff val="-1572"/>
            <a:lumOff val="2157"/>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latin typeface="Arial" panose="020B0604020202020204" pitchFamily="34" charset="0"/>
              <a:cs typeface="Arial" panose="020B0604020202020204" pitchFamily="34" charset="0"/>
            </a:rPr>
            <a:t>Students</a:t>
          </a:r>
        </a:p>
      </dsp:txBody>
      <dsp:txXfrm>
        <a:off x="31806" y="807746"/>
        <a:ext cx="6715749" cy="587931"/>
      </dsp:txXfrm>
    </dsp:sp>
    <dsp:sp modelId="{8DFB76E3-1EDF-4DD9-ADC0-37B713538388}">
      <dsp:nvSpPr>
        <dsp:cNvPr id="0" name=""/>
        <dsp:cNvSpPr/>
      </dsp:nvSpPr>
      <dsp:spPr>
        <a:xfrm>
          <a:off x="0" y="1505244"/>
          <a:ext cx="6779361" cy="651543"/>
        </a:xfrm>
        <a:prstGeom prst="roundRect">
          <a:avLst/>
        </a:prstGeom>
        <a:solidFill>
          <a:schemeClr val="accent2">
            <a:hueOff val="-54397"/>
            <a:satOff val="-3144"/>
            <a:lumOff val="4314"/>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latin typeface="Arial" panose="020B0604020202020204" pitchFamily="34" charset="0"/>
              <a:cs typeface="Arial" panose="020B0604020202020204" pitchFamily="34" charset="0"/>
            </a:rPr>
            <a:t>Associations of people with disabilities</a:t>
          </a:r>
        </a:p>
      </dsp:txBody>
      <dsp:txXfrm>
        <a:off x="31806" y="1537050"/>
        <a:ext cx="6715749" cy="587931"/>
      </dsp:txXfrm>
    </dsp:sp>
    <dsp:sp modelId="{F6F78B8B-289F-4290-8E08-AEC6FAC05F97}">
      <dsp:nvSpPr>
        <dsp:cNvPr id="0" name=""/>
        <dsp:cNvSpPr/>
      </dsp:nvSpPr>
      <dsp:spPr>
        <a:xfrm>
          <a:off x="0" y="2234548"/>
          <a:ext cx="6779361" cy="651543"/>
        </a:xfrm>
        <a:prstGeom prst="roundRect">
          <a:avLst/>
        </a:prstGeom>
        <a:solidFill>
          <a:schemeClr val="accent2">
            <a:hueOff val="-81596"/>
            <a:satOff val="-4716"/>
            <a:lumOff val="6471"/>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latin typeface="Arial" panose="020B0604020202020204" pitchFamily="34" charset="0"/>
              <a:cs typeface="Arial" panose="020B0604020202020204" pitchFamily="34" charset="0"/>
            </a:rPr>
            <a:t>Local government</a:t>
          </a:r>
        </a:p>
      </dsp:txBody>
      <dsp:txXfrm>
        <a:off x="31806" y="2266354"/>
        <a:ext cx="6715749" cy="587931"/>
      </dsp:txXfrm>
    </dsp:sp>
    <dsp:sp modelId="{11F28EFB-2115-4C0E-BA9F-1B861237C6A7}">
      <dsp:nvSpPr>
        <dsp:cNvPr id="0" name=""/>
        <dsp:cNvSpPr/>
      </dsp:nvSpPr>
      <dsp:spPr>
        <a:xfrm>
          <a:off x="0" y="2963851"/>
          <a:ext cx="6779361" cy="651543"/>
        </a:xfrm>
        <a:prstGeom prst="roundRect">
          <a:avLst/>
        </a:prstGeom>
        <a:solidFill>
          <a:schemeClr val="accent2">
            <a:hueOff val="-108794"/>
            <a:satOff val="-6288"/>
            <a:lumOff val="8627"/>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latin typeface="Arial" panose="020B0604020202020204" pitchFamily="34" charset="0"/>
              <a:cs typeface="Arial" panose="020B0604020202020204" pitchFamily="34" charset="0"/>
            </a:rPr>
            <a:t>Society</a:t>
          </a:r>
        </a:p>
      </dsp:txBody>
      <dsp:txXfrm>
        <a:off x="31806" y="2995657"/>
        <a:ext cx="6715749" cy="587931"/>
      </dsp:txXfrm>
    </dsp:sp>
    <dsp:sp modelId="{2EEDAD2C-1330-7F44-A6A9-7D3BDD574179}">
      <dsp:nvSpPr>
        <dsp:cNvPr id="0" name=""/>
        <dsp:cNvSpPr/>
      </dsp:nvSpPr>
      <dsp:spPr>
        <a:xfrm>
          <a:off x="0" y="3693155"/>
          <a:ext cx="6779361" cy="651543"/>
        </a:xfrm>
        <a:prstGeom prst="roundRect">
          <a:avLst/>
        </a:prstGeom>
        <a:solidFill>
          <a:schemeClr val="accent2">
            <a:hueOff val="-135993"/>
            <a:satOff val="-7860"/>
            <a:lumOff val="10784"/>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latin typeface="Arial" panose="020B0604020202020204" pitchFamily="34" charset="0"/>
              <a:cs typeface="Arial" panose="020B0604020202020204" pitchFamily="34" charset="0"/>
            </a:rPr>
            <a:t>Business community </a:t>
          </a:r>
        </a:p>
      </dsp:txBody>
      <dsp:txXfrm>
        <a:off x="31806" y="3724961"/>
        <a:ext cx="6715749" cy="587931"/>
      </dsp:txXfrm>
    </dsp:sp>
    <dsp:sp modelId="{CCA0ECE7-C456-E64C-A303-FBFA86583E3C}">
      <dsp:nvSpPr>
        <dsp:cNvPr id="0" name=""/>
        <dsp:cNvSpPr/>
      </dsp:nvSpPr>
      <dsp:spPr>
        <a:xfrm>
          <a:off x="0" y="4422459"/>
          <a:ext cx="6779361" cy="651543"/>
        </a:xfrm>
        <a:prstGeom prst="roundRect">
          <a:avLst/>
        </a:prstGeom>
        <a:solidFill>
          <a:schemeClr val="accent2">
            <a:hueOff val="-163191"/>
            <a:satOff val="-9432"/>
            <a:lumOff val="12941"/>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Philanthropists</a:t>
          </a:r>
          <a:endParaRPr lang="en-US" sz="2700" kern="1200" dirty="0"/>
        </a:p>
      </dsp:txBody>
      <dsp:txXfrm>
        <a:off x="31806" y="4454265"/>
        <a:ext cx="6715749" cy="5879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E0859F-DC58-9747-A710-9E18D93107A3}">
      <dsp:nvSpPr>
        <dsp:cNvPr id="0" name=""/>
        <dsp:cNvSpPr/>
      </dsp:nvSpPr>
      <dsp:spPr>
        <a:xfrm>
          <a:off x="0" y="621"/>
          <a:ext cx="8056966" cy="0"/>
        </a:xfrm>
        <a:prstGeom prst="line">
          <a:avLst/>
        </a:prstGeom>
        <a:solidFill>
          <a:schemeClr val="accent2">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12893CA-511F-6F46-A094-C323D3CE737F}">
      <dsp:nvSpPr>
        <dsp:cNvPr id="0" name=""/>
        <dsp:cNvSpPr/>
      </dsp:nvSpPr>
      <dsp:spPr>
        <a:xfrm>
          <a:off x="0" y="621"/>
          <a:ext cx="8056966" cy="10172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r>
            <a:rPr lang="en-US" sz="2000" kern="1200" dirty="0">
              <a:solidFill>
                <a:schemeClr val="tx2"/>
              </a:solidFill>
              <a:latin typeface="Arial" panose="020B0604020202020204" pitchFamily="34" charset="0"/>
              <a:cs typeface="Arial" panose="020B0604020202020204" pitchFamily="34" charset="0"/>
            </a:rPr>
            <a:t>The initiative is aimed </a:t>
          </a:r>
          <a:r>
            <a:rPr lang="en-US" sz="2000" b="1" kern="1200" dirty="0">
              <a:solidFill>
                <a:schemeClr val="tx2"/>
              </a:solidFill>
              <a:latin typeface="Arial" panose="020B0604020202020204" pitchFamily="34" charset="0"/>
              <a:cs typeface="Arial" panose="020B0604020202020204" pitchFamily="34" charset="0"/>
            </a:rPr>
            <a:t>at promoting inclusivity and breaking barriers </a:t>
          </a:r>
          <a:r>
            <a:rPr lang="en-US" sz="2000" kern="1200" dirty="0">
              <a:solidFill>
                <a:schemeClr val="tx2"/>
              </a:solidFill>
              <a:latin typeface="Arial" panose="020B0604020202020204" pitchFamily="34" charset="0"/>
              <a:cs typeface="Arial" panose="020B0604020202020204" pitchFamily="34" charset="0"/>
            </a:rPr>
            <a:t>for people with disabilities in sports activities </a:t>
          </a:r>
        </a:p>
      </dsp:txBody>
      <dsp:txXfrm>
        <a:off x="0" y="621"/>
        <a:ext cx="8056966" cy="1017216"/>
      </dsp:txXfrm>
    </dsp:sp>
    <dsp:sp modelId="{D1AD249D-0209-8B4E-8DF2-29171022D232}">
      <dsp:nvSpPr>
        <dsp:cNvPr id="0" name=""/>
        <dsp:cNvSpPr/>
      </dsp:nvSpPr>
      <dsp:spPr>
        <a:xfrm>
          <a:off x="0" y="1017837"/>
          <a:ext cx="8056966" cy="0"/>
        </a:xfrm>
        <a:prstGeom prst="line">
          <a:avLst/>
        </a:prstGeom>
        <a:solidFill>
          <a:schemeClr val="accent2">
            <a:hueOff val="-1835281"/>
            <a:satOff val="8098"/>
            <a:lumOff val="-1373"/>
            <a:alphaOff val="0"/>
          </a:schemeClr>
        </a:solidFill>
        <a:ln w="10795" cap="flat" cmpd="sng" algn="ctr">
          <a:solidFill>
            <a:schemeClr val="accent2">
              <a:hueOff val="-1835281"/>
              <a:satOff val="8098"/>
              <a:lumOff val="-137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BCBF3DD-EE01-AB46-8FE6-2F08B0022A5A}">
      <dsp:nvSpPr>
        <dsp:cNvPr id="0" name=""/>
        <dsp:cNvSpPr/>
      </dsp:nvSpPr>
      <dsp:spPr>
        <a:xfrm>
          <a:off x="0" y="1017837"/>
          <a:ext cx="8056966" cy="10172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solidFill>
                <a:schemeClr val="tx2"/>
              </a:solidFill>
              <a:latin typeface="Arial" panose="020B0604020202020204" pitchFamily="34" charset="0"/>
              <a:cs typeface="Arial" panose="020B0604020202020204" pitchFamily="34" charset="0"/>
            </a:rPr>
            <a:t>1. Inclusion of People with Disabilities</a:t>
          </a:r>
          <a:r>
            <a:rPr lang="en-US" sz="2000" b="1" kern="1200" dirty="0">
              <a:latin typeface="Arial" panose="020B0604020202020204" pitchFamily="34" charset="0"/>
              <a:cs typeface="Arial" panose="020B0604020202020204" pitchFamily="34" charset="0"/>
            </a:rPr>
            <a:t>: </a:t>
          </a:r>
          <a:r>
            <a:rPr lang="en-US" sz="1600" kern="1200" dirty="0">
              <a:latin typeface="Arial" panose="020B0604020202020204" pitchFamily="34" charset="0"/>
              <a:cs typeface="Arial" panose="020B0604020202020204" pitchFamily="34" charset="0"/>
            </a:rPr>
            <a:t>By actively involving people with disabilities in the race is providing them with an opportunity to showcase their abilities and participate in a mainstream sporting event. This promotes inclusivity and challenges the notion that outdoor sports activities are only for able-bodied individuals.</a:t>
          </a:r>
          <a:endParaRPr lang="en-US" sz="1500" kern="1200" dirty="0">
            <a:latin typeface="Arial" panose="020B0604020202020204" pitchFamily="34" charset="0"/>
            <a:cs typeface="Arial" panose="020B0604020202020204" pitchFamily="34" charset="0"/>
          </a:endParaRPr>
        </a:p>
      </dsp:txBody>
      <dsp:txXfrm>
        <a:off x="0" y="1017837"/>
        <a:ext cx="8056966" cy="1017216"/>
      </dsp:txXfrm>
    </dsp:sp>
    <dsp:sp modelId="{31F25BFC-F19D-4B4D-A6A9-23CBD465204B}">
      <dsp:nvSpPr>
        <dsp:cNvPr id="0" name=""/>
        <dsp:cNvSpPr/>
      </dsp:nvSpPr>
      <dsp:spPr>
        <a:xfrm>
          <a:off x="0" y="2035053"/>
          <a:ext cx="8056966" cy="0"/>
        </a:xfrm>
        <a:prstGeom prst="line">
          <a:avLst/>
        </a:prstGeom>
        <a:solidFill>
          <a:schemeClr val="accent2">
            <a:hueOff val="-3670562"/>
            <a:satOff val="16196"/>
            <a:lumOff val="-2745"/>
            <a:alphaOff val="0"/>
          </a:schemeClr>
        </a:solidFill>
        <a:ln w="10795" cap="flat" cmpd="sng" algn="ctr">
          <a:solidFill>
            <a:schemeClr val="accent2">
              <a:hueOff val="-3670562"/>
              <a:satOff val="16196"/>
              <a:lumOff val="-274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B1DB33-2390-9B43-B6AA-C9AC52BDAB46}">
      <dsp:nvSpPr>
        <dsp:cNvPr id="0" name=""/>
        <dsp:cNvSpPr/>
      </dsp:nvSpPr>
      <dsp:spPr>
        <a:xfrm>
          <a:off x="0" y="2035053"/>
          <a:ext cx="8056966" cy="10172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solidFill>
                <a:schemeClr val="tx2"/>
              </a:solidFill>
              <a:latin typeface="Arial" panose="020B0604020202020204" pitchFamily="34" charset="0"/>
              <a:cs typeface="Arial" panose="020B0604020202020204" pitchFamily="34" charset="0"/>
            </a:rPr>
            <a:t>2. Awareness and Visibility</a:t>
          </a:r>
          <a:r>
            <a:rPr lang="en-US" sz="2000" b="1" kern="1200" dirty="0">
              <a:latin typeface="Arial" panose="020B0604020202020204" pitchFamily="34" charset="0"/>
              <a:cs typeface="Arial" panose="020B0604020202020204" pitchFamily="34" charset="0"/>
            </a:rPr>
            <a:t>: </a:t>
          </a:r>
          <a:r>
            <a:rPr lang="en-US" sz="1600" kern="1200" dirty="0">
              <a:latin typeface="Arial" panose="020B0604020202020204" pitchFamily="34" charset="0"/>
              <a:cs typeface="Arial" panose="020B0604020202020204" pitchFamily="34" charset="0"/>
            </a:rPr>
            <a:t>The race will increase the visibility of people with disabilities in sports, bringing attention to their capabilities and challenging societal stereotypes. By showcasing their participation race is promoting a more inclusive and diverse image of sports.</a:t>
          </a:r>
          <a:endParaRPr lang="en-US" sz="1500" kern="1200" dirty="0">
            <a:latin typeface="Arial" panose="020B0604020202020204" pitchFamily="34" charset="0"/>
            <a:cs typeface="Arial" panose="020B0604020202020204" pitchFamily="34" charset="0"/>
          </a:endParaRPr>
        </a:p>
      </dsp:txBody>
      <dsp:txXfrm>
        <a:off x="0" y="2035053"/>
        <a:ext cx="8056966" cy="1017216"/>
      </dsp:txXfrm>
    </dsp:sp>
    <dsp:sp modelId="{35D3560D-187E-FD48-BD4B-1031DB2104D9}">
      <dsp:nvSpPr>
        <dsp:cNvPr id="0" name=""/>
        <dsp:cNvSpPr/>
      </dsp:nvSpPr>
      <dsp:spPr>
        <a:xfrm>
          <a:off x="0" y="3052270"/>
          <a:ext cx="8056966" cy="0"/>
        </a:xfrm>
        <a:prstGeom prst="line">
          <a:avLst/>
        </a:prstGeom>
        <a:solidFill>
          <a:schemeClr val="accent2">
            <a:hueOff val="-5505844"/>
            <a:satOff val="24295"/>
            <a:lumOff val="-4118"/>
            <a:alphaOff val="0"/>
          </a:schemeClr>
        </a:solidFill>
        <a:ln w="10795" cap="flat" cmpd="sng" algn="ctr">
          <a:solidFill>
            <a:schemeClr val="accent2">
              <a:hueOff val="-5505844"/>
              <a:satOff val="24295"/>
              <a:lumOff val="-411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880D4B-BB95-5542-B296-88AEF5F2C279}">
      <dsp:nvSpPr>
        <dsp:cNvPr id="0" name=""/>
        <dsp:cNvSpPr/>
      </dsp:nvSpPr>
      <dsp:spPr>
        <a:xfrm>
          <a:off x="0" y="3052270"/>
          <a:ext cx="8056966" cy="10172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solidFill>
                <a:schemeClr val="tx2"/>
              </a:solidFill>
              <a:latin typeface="Arial" panose="020B0604020202020204" pitchFamily="34" charset="0"/>
              <a:cs typeface="Arial" panose="020B0604020202020204" pitchFamily="34" charset="0"/>
            </a:rPr>
            <a:t>3. Collaboration and Cross-Disciplinary Efforts</a:t>
          </a:r>
          <a:r>
            <a:rPr lang="en-US" sz="2000" b="1" kern="1200" dirty="0">
              <a:latin typeface="Arial" panose="020B0604020202020204" pitchFamily="34" charset="0"/>
              <a:cs typeface="Arial" panose="020B0604020202020204" pitchFamily="34" charset="0"/>
            </a:rPr>
            <a:t>: </a:t>
          </a:r>
          <a:r>
            <a:rPr lang="en-US" sz="1600" kern="1200" dirty="0">
              <a:latin typeface="Arial" panose="020B0604020202020204" pitchFamily="34" charset="0"/>
              <a:cs typeface="Arial" panose="020B0604020202020204" pitchFamily="34" charset="0"/>
            </a:rPr>
            <a:t>The collaboration between the Faculties of IT and Sport and Physical Education promotes interdisciplinary cooperation. It allows students from different fields to work together towards a common goal, fostering teamwork and encouraging the exchange of knowledge and skills.</a:t>
          </a:r>
          <a:endParaRPr lang="en-US" sz="1500" kern="1200" dirty="0">
            <a:latin typeface="Arial" panose="020B0604020202020204" pitchFamily="34" charset="0"/>
            <a:cs typeface="Arial" panose="020B0604020202020204" pitchFamily="34" charset="0"/>
          </a:endParaRPr>
        </a:p>
      </dsp:txBody>
      <dsp:txXfrm>
        <a:off x="0" y="3052270"/>
        <a:ext cx="8056966" cy="1017216"/>
      </dsp:txXfrm>
    </dsp:sp>
    <dsp:sp modelId="{9CEAD0E9-4B4C-CB4F-92EB-615CACFFDAA3}">
      <dsp:nvSpPr>
        <dsp:cNvPr id="0" name=""/>
        <dsp:cNvSpPr/>
      </dsp:nvSpPr>
      <dsp:spPr>
        <a:xfrm>
          <a:off x="0" y="4069486"/>
          <a:ext cx="8056966" cy="0"/>
        </a:xfrm>
        <a:prstGeom prst="line">
          <a:avLst/>
        </a:prstGeom>
        <a:solidFill>
          <a:schemeClr val="accent2">
            <a:hueOff val="-7341125"/>
            <a:satOff val="32393"/>
            <a:lumOff val="-5490"/>
            <a:alphaOff val="0"/>
          </a:schemeClr>
        </a:solidFill>
        <a:ln w="10795" cap="flat" cmpd="sng" algn="ctr">
          <a:solidFill>
            <a:schemeClr val="accent2">
              <a:hueOff val="-7341125"/>
              <a:satOff val="32393"/>
              <a:lumOff val="-549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5B1BEB4-D913-4646-AC4A-5F0AD64361ED}">
      <dsp:nvSpPr>
        <dsp:cNvPr id="0" name=""/>
        <dsp:cNvSpPr/>
      </dsp:nvSpPr>
      <dsp:spPr>
        <a:xfrm>
          <a:off x="0" y="4069486"/>
          <a:ext cx="8056966" cy="10172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solidFill>
                <a:schemeClr val="tx2"/>
              </a:solidFill>
              <a:latin typeface="Arial" panose="020B0604020202020204" pitchFamily="34" charset="0"/>
              <a:cs typeface="Arial" panose="020B0604020202020204" pitchFamily="34" charset="0"/>
            </a:rPr>
            <a:t>4. Practical Experience for Students</a:t>
          </a:r>
          <a:r>
            <a:rPr lang="en-US" sz="1800" b="1" kern="1200" dirty="0">
              <a:latin typeface="Arial" panose="020B0604020202020204" pitchFamily="34" charset="0"/>
              <a:cs typeface="Arial" panose="020B0604020202020204" pitchFamily="34" charset="0"/>
            </a:rPr>
            <a:t>: </a:t>
          </a:r>
          <a:r>
            <a:rPr lang="en-US" sz="1600" kern="1200" dirty="0">
              <a:latin typeface="Arial" panose="020B0604020202020204" pitchFamily="34" charset="0"/>
              <a:cs typeface="Arial" panose="020B0604020202020204" pitchFamily="34" charset="0"/>
            </a:rPr>
            <a:t>Students involved in organizing the event  will gain practical experience in programming and application development. This hands-on experience will enhance their skills and provide them with valuable real-world insights.</a:t>
          </a:r>
        </a:p>
      </dsp:txBody>
      <dsp:txXfrm>
        <a:off x="0" y="4069486"/>
        <a:ext cx="8056966" cy="10172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ED518F-EACB-CE40-B8E0-6A7D4AE996FE}">
      <dsp:nvSpPr>
        <dsp:cNvPr id="0" name=""/>
        <dsp:cNvSpPr/>
      </dsp:nvSpPr>
      <dsp:spPr>
        <a:xfrm>
          <a:off x="0" y="0"/>
          <a:ext cx="7624567" cy="0"/>
        </a:xfrm>
        <a:prstGeom prst="line">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1A2841-34E9-0C4E-8842-7DE9C863D7D9}">
      <dsp:nvSpPr>
        <dsp:cNvPr id="0" name=""/>
        <dsp:cNvSpPr/>
      </dsp:nvSpPr>
      <dsp:spPr>
        <a:xfrm>
          <a:off x="0" y="0"/>
          <a:ext cx="7624567" cy="12803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solidFill>
                <a:schemeClr val="tx2"/>
              </a:solidFill>
              <a:latin typeface="Arial" panose="020B0604020202020204" pitchFamily="34" charset="0"/>
              <a:cs typeface="Arial" panose="020B0604020202020204" pitchFamily="34" charset="0"/>
            </a:rPr>
            <a:t>5. Philanthropic Contributions</a:t>
          </a:r>
          <a:r>
            <a:rPr lang="en-US" sz="2000" b="1" kern="1200" dirty="0">
              <a:latin typeface="Arial" panose="020B0604020202020204" pitchFamily="34" charset="0"/>
              <a:cs typeface="Arial" panose="020B0604020202020204" pitchFamily="34" charset="0"/>
            </a:rPr>
            <a:t>:</a:t>
          </a:r>
          <a:r>
            <a:rPr lang="en-US" sz="2000" kern="1200" dirty="0">
              <a:latin typeface="Arial" panose="020B0604020202020204" pitchFamily="34" charset="0"/>
              <a:cs typeface="Arial" panose="020B0604020202020204" pitchFamily="34" charset="0"/>
            </a:rPr>
            <a:t> </a:t>
          </a:r>
          <a:r>
            <a:rPr lang="en-US" sz="1700" kern="1200" dirty="0">
              <a:latin typeface="Arial" panose="020B0604020202020204" pitchFamily="34" charset="0"/>
              <a:cs typeface="Arial" panose="020B0604020202020204" pitchFamily="34" charset="0"/>
            </a:rPr>
            <a:t>This not only promotes a sense of social responsibility but also creates a platform for individuals to contribute to charitable causes.</a:t>
          </a:r>
        </a:p>
      </dsp:txBody>
      <dsp:txXfrm>
        <a:off x="0" y="0"/>
        <a:ext cx="7624567" cy="1280318"/>
      </dsp:txXfrm>
    </dsp:sp>
    <dsp:sp modelId="{1F5650A6-5A6A-AD4F-88DC-25E5C3F5CF81}">
      <dsp:nvSpPr>
        <dsp:cNvPr id="0" name=""/>
        <dsp:cNvSpPr/>
      </dsp:nvSpPr>
      <dsp:spPr>
        <a:xfrm>
          <a:off x="0" y="1280318"/>
          <a:ext cx="7624567" cy="0"/>
        </a:xfrm>
        <a:prstGeom prst="line">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8212E3A-D6F5-C541-9862-B0C86EA0BC16}">
      <dsp:nvSpPr>
        <dsp:cNvPr id="0" name=""/>
        <dsp:cNvSpPr/>
      </dsp:nvSpPr>
      <dsp:spPr>
        <a:xfrm>
          <a:off x="0" y="1280318"/>
          <a:ext cx="7624567" cy="12803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solidFill>
                <a:schemeClr val="tx2"/>
              </a:solidFill>
              <a:latin typeface="Arial" panose="020B0604020202020204" pitchFamily="34" charset="0"/>
              <a:cs typeface="Arial" panose="020B0604020202020204" pitchFamily="34" charset="0"/>
            </a:rPr>
            <a:t>6. Business Community Engagement</a:t>
          </a:r>
          <a:r>
            <a:rPr lang="en-US" sz="2000" b="1" kern="1200" dirty="0">
              <a:latin typeface="Arial" panose="020B0604020202020204" pitchFamily="34" charset="0"/>
              <a:cs typeface="Arial" panose="020B0604020202020204" pitchFamily="34" charset="0"/>
            </a:rPr>
            <a:t>:</a:t>
          </a:r>
          <a:r>
            <a:rPr lang="en-US" sz="2000" kern="1200" dirty="0">
              <a:latin typeface="Arial" panose="020B0604020202020204" pitchFamily="34" charset="0"/>
              <a:cs typeface="Arial" panose="020B0604020202020204" pitchFamily="34" charset="0"/>
            </a:rPr>
            <a:t> </a:t>
          </a:r>
          <a:r>
            <a:rPr lang="en-US" sz="1700" kern="1200" dirty="0">
              <a:latin typeface="Arial" panose="020B0604020202020204" pitchFamily="34" charset="0"/>
              <a:cs typeface="Arial" panose="020B0604020202020204" pitchFamily="34" charset="0"/>
            </a:rPr>
            <a:t>By seeking sponsorships from the business community, organizers are engaging them in supporting the event. This partnership benefits both parties, as businesses gain visibility through branding opportunities while also supporting an inclusive and impactful initiative.</a:t>
          </a:r>
        </a:p>
      </dsp:txBody>
      <dsp:txXfrm>
        <a:off x="0" y="1280318"/>
        <a:ext cx="7624567" cy="1280318"/>
      </dsp:txXfrm>
    </dsp:sp>
    <dsp:sp modelId="{B04FA781-E177-3946-8BE2-2AF1653545DF}">
      <dsp:nvSpPr>
        <dsp:cNvPr id="0" name=""/>
        <dsp:cNvSpPr/>
      </dsp:nvSpPr>
      <dsp:spPr>
        <a:xfrm>
          <a:off x="0" y="2560637"/>
          <a:ext cx="7624567" cy="0"/>
        </a:xfrm>
        <a:prstGeom prst="line">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F2BF40-CFD6-8A4C-A87D-60B9D81C79E2}">
      <dsp:nvSpPr>
        <dsp:cNvPr id="0" name=""/>
        <dsp:cNvSpPr/>
      </dsp:nvSpPr>
      <dsp:spPr>
        <a:xfrm>
          <a:off x="0" y="2560637"/>
          <a:ext cx="7624567" cy="12803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solidFill>
                <a:srgbClr val="665E47"/>
              </a:solidFill>
              <a:latin typeface="Arial" panose="020B0604020202020204" pitchFamily="34" charset="0"/>
              <a:cs typeface="Arial" panose="020B0604020202020204" pitchFamily="34" charset="0"/>
            </a:rPr>
            <a:t>7. Sequential </a:t>
          </a:r>
          <a:r>
            <a:rPr lang="en-US" sz="2000" b="1" kern="1200" dirty="0">
              <a:solidFill>
                <a:schemeClr val="tx2"/>
              </a:solidFill>
              <a:latin typeface="Arial" panose="020B0604020202020204" pitchFamily="34" charset="0"/>
              <a:cs typeface="Arial" panose="020B0604020202020204" pitchFamily="34" charset="0"/>
            </a:rPr>
            <a:t>Start for Wheelchair Participants</a:t>
          </a:r>
          <a:r>
            <a:rPr lang="en-US" sz="2000" kern="1200" dirty="0">
              <a:latin typeface="Arial" panose="020B0604020202020204" pitchFamily="34" charset="0"/>
              <a:cs typeface="Arial" panose="020B0604020202020204" pitchFamily="34" charset="0"/>
            </a:rPr>
            <a:t>: </a:t>
          </a:r>
          <a:r>
            <a:rPr lang="en-US" sz="1700" kern="1200" dirty="0">
              <a:latin typeface="Arial" panose="020B0604020202020204" pitchFamily="34" charset="0"/>
              <a:cs typeface="Arial" panose="020B0604020202020204" pitchFamily="34" charset="0"/>
            </a:rPr>
            <a:t>By starting the race with participants in wheelchairs and then followed by other participants, race is actively highlighting and acknowledging the unique challenges faced by wheelchair users. This symbolic gesture showcases their importance and promotes a more inclusive sporting environment.</a:t>
          </a:r>
        </a:p>
      </dsp:txBody>
      <dsp:txXfrm>
        <a:off x="0" y="2560637"/>
        <a:ext cx="7624567" cy="1280318"/>
      </dsp:txXfrm>
    </dsp:sp>
    <dsp:sp modelId="{AF7E2064-9CCC-8747-B7C4-9A01728B7FBC}">
      <dsp:nvSpPr>
        <dsp:cNvPr id="0" name=""/>
        <dsp:cNvSpPr/>
      </dsp:nvSpPr>
      <dsp:spPr>
        <a:xfrm>
          <a:off x="0" y="3840956"/>
          <a:ext cx="7624567" cy="0"/>
        </a:xfrm>
        <a:prstGeom prst="line">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872B529-17C3-F445-A228-EAB0CC8B5DC2}">
      <dsp:nvSpPr>
        <dsp:cNvPr id="0" name=""/>
        <dsp:cNvSpPr/>
      </dsp:nvSpPr>
      <dsp:spPr>
        <a:xfrm>
          <a:off x="0" y="3840956"/>
          <a:ext cx="7624567" cy="12803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ctr" defTabSz="400050">
            <a:lnSpc>
              <a:spcPct val="90000"/>
            </a:lnSpc>
            <a:spcBef>
              <a:spcPct val="0"/>
            </a:spcBef>
            <a:spcAft>
              <a:spcPct val="35000"/>
            </a:spcAft>
            <a:buNone/>
          </a:pPr>
          <a:endParaRPr lang="en-US" sz="900" b="1" kern="1200" dirty="0">
            <a:solidFill>
              <a:schemeClr val="tx2"/>
            </a:solidFill>
            <a:latin typeface="Arial" panose="020B0604020202020204" pitchFamily="34" charset="0"/>
            <a:cs typeface="Arial" panose="020B0604020202020204" pitchFamily="34" charset="0"/>
          </a:endParaRPr>
        </a:p>
        <a:p>
          <a:pPr marL="0" lvl="0" indent="0" algn="ctr" defTabSz="400050">
            <a:lnSpc>
              <a:spcPct val="90000"/>
            </a:lnSpc>
            <a:spcBef>
              <a:spcPct val="0"/>
            </a:spcBef>
            <a:spcAft>
              <a:spcPct val="35000"/>
            </a:spcAft>
            <a:buNone/>
          </a:pPr>
          <a:r>
            <a:rPr lang="en-US" sz="1900" b="1" kern="1200" dirty="0">
              <a:solidFill>
                <a:schemeClr val="tx2"/>
              </a:solidFill>
              <a:latin typeface="Arial" panose="020B0604020202020204" pitchFamily="34" charset="0"/>
              <a:cs typeface="Arial" panose="020B0604020202020204" pitchFamily="34" charset="0"/>
            </a:rPr>
            <a:t>Overall</a:t>
          </a:r>
          <a:r>
            <a:rPr lang="en-US" sz="1900" kern="1200" dirty="0">
              <a:solidFill>
                <a:schemeClr val="tx2"/>
              </a:solidFill>
              <a:latin typeface="Arial" panose="020B0604020202020204" pitchFamily="34" charset="0"/>
              <a:cs typeface="Arial" panose="020B0604020202020204" pitchFamily="34" charset="0"/>
            </a:rPr>
            <a:t>, the initiative aims to bridge the gap between different groups, promote inclusivity, raise awareness about the capabilities of people with disabilities, and provide practical learning experiences for students. It strives to make a positive difference by challenging societal norms and fostering a more inclusive and diverse society.</a:t>
          </a:r>
        </a:p>
      </dsp:txBody>
      <dsp:txXfrm>
        <a:off x="0" y="3840956"/>
        <a:ext cx="7624567" cy="128031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975E15A-3EEA-874A-8C28-C7E9A41876C9}" type="datetimeFigureOut">
              <a:rPr lang="en-BA" smtClean="0"/>
              <a:t>5. 7. 2023.</a:t>
            </a:fld>
            <a:endParaRPr lang="en-BA"/>
          </a:p>
        </p:txBody>
      </p:sp>
      <p:sp>
        <p:nvSpPr>
          <p:cNvPr id="5" name="Footer Placeholder 4"/>
          <p:cNvSpPr>
            <a:spLocks noGrp="1"/>
          </p:cNvSpPr>
          <p:nvPr>
            <p:ph type="ftr" sz="quarter" idx="11"/>
          </p:nvPr>
        </p:nvSpPr>
        <p:spPr/>
        <p:txBody>
          <a:bodyPr/>
          <a:lstStyle/>
          <a:p>
            <a:endParaRPr lang="en-BA"/>
          </a:p>
        </p:txBody>
      </p:sp>
      <p:sp>
        <p:nvSpPr>
          <p:cNvPr id="6" name="Slide Number Placeholder 5"/>
          <p:cNvSpPr>
            <a:spLocks noGrp="1"/>
          </p:cNvSpPr>
          <p:nvPr>
            <p:ph type="sldNum" sz="quarter" idx="12"/>
          </p:nvPr>
        </p:nvSpPr>
        <p:spPr/>
        <p:txBody>
          <a:bodyPr/>
          <a:lstStyle/>
          <a:p>
            <a:fld id="{F84F7BB1-6FD9-AA43-BF12-015D49540C0E}" type="slidenum">
              <a:rPr lang="en-BA" smtClean="0"/>
              <a:t>‹#›</a:t>
            </a:fld>
            <a:endParaRPr lang="en-BA"/>
          </a:p>
        </p:txBody>
      </p:sp>
    </p:spTree>
    <p:extLst>
      <p:ext uri="{BB962C8B-B14F-4D97-AF65-F5344CB8AC3E}">
        <p14:creationId xmlns:p14="http://schemas.microsoft.com/office/powerpoint/2010/main" val="4088297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975E15A-3EEA-874A-8C28-C7E9A41876C9}" type="datetimeFigureOut">
              <a:rPr lang="en-BA" smtClean="0"/>
              <a:t>5. 7. 2023.</a:t>
            </a:fld>
            <a:endParaRPr lang="en-BA"/>
          </a:p>
        </p:txBody>
      </p:sp>
      <p:sp>
        <p:nvSpPr>
          <p:cNvPr id="8" name="Footer Placeholder 7"/>
          <p:cNvSpPr>
            <a:spLocks noGrp="1"/>
          </p:cNvSpPr>
          <p:nvPr>
            <p:ph type="ftr" sz="quarter" idx="11"/>
          </p:nvPr>
        </p:nvSpPr>
        <p:spPr/>
        <p:txBody>
          <a:bodyPr/>
          <a:lstStyle/>
          <a:p>
            <a:endParaRPr lang="en-BA"/>
          </a:p>
        </p:txBody>
      </p:sp>
      <p:sp>
        <p:nvSpPr>
          <p:cNvPr id="9" name="Slide Number Placeholder 8"/>
          <p:cNvSpPr>
            <a:spLocks noGrp="1"/>
          </p:cNvSpPr>
          <p:nvPr>
            <p:ph type="sldNum" sz="quarter" idx="12"/>
          </p:nvPr>
        </p:nvSpPr>
        <p:spPr/>
        <p:txBody>
          <a:bodyPr/>
          <a:lstStyle/>
          <a:p>
            <a:fld id="{F84F7BB1-6FD9-AA43-BF12-015D49540C0E}" type="slidenum">
              <a:rPr lang="en-BA" smtClean="0"/>
              <a:t>‹#›</a:t>
            </a:fld>
            <a:endParaRPr lang="en-BA"/>
          </a:p>
        </p:txBody>
      </p:sp>
    </p:spTree>
    <p:extLst>
      <p:ext uri="{BB962C8B-B14F-4D97-AF65-F5344CB8AC3E}">
        <p14:creationId xmlns:p14="http://schemas.microsoft.com/office/powerpoint/2010/main" val="19487731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975E15A-3EEA-874A-8C28-C7E9A41876C9}" type="datetimeFigureOut">
              <a:rPr lang="en-BA" smtClean="0"/>
              <a:t>5. 7. 2023.</a:t>
            </a:fld>
            <a:endParaRPr lang="en-BA"/>
          </a:p>
        </p:txBody>
      </p:sp>
      <p:sp>
        <p:nvSpPr>
          <p:cNvPr id="8" name="Footer Placeholder 7"/>
          <p:cNvSpPr>
            <a:spLocks noGrp="1"/>
          </p:cNvSpPr>
          <p:nvPr>
            <p:ph type="ftr" sz="quarter" idx="11"/>
          </p:nvPr>
        </p:nvSpPr>
        <p:spPr/>
        <p:txBody>
          <a:bodyPr/>
          <a:lstStyle/>
          <a:p>
            <a:endParaRPr lang="en-BA"/>
          </a:p>
        </p:txBody>
      </p:sp>
      <p:sp>
        <p:nvSpPr>
          <p:cNvPr id="9" name="Slide Number Placeholder 8"/>
          <p:cNvSpPr>
            <a:spLocks noGrp="1"/>
          </p:cNvSpPr>
          <p:nvPr>
            <p:ph type="sldNum" sz="quarter" idx="12"/>
          </p:nvPr>
        </p:nvSpPr>
        <p:spPr/>
        <p:txBody>
          <a:bodyPr/>
          <a:lstStyle/>
          <a:p>
            <a:fld id="{F84F7BB1-6FD9-AA43-BF12-015D49540C0E}" type="slidenum">
              <a:rPr lang="en-BA" smtClean="0"/>
              <a:t>‹#›</a:t>
            </a:fld>
            <a:endParaRPr lang="en-BA"/>
          </a:p>
        </p:txBody>
      </p:sp>
    </p:spTree>
    <p:extLst>
      <p:ext uri="{BB962C8B-B14F-4D97-AF65-F5344CB8AC3E}">
        <p14:creationId xmlns:p14="http://schemas.microsoft.com/office/powerpoint/2010/main" val="1975523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975E15A-3EEA-874A-8C28-C7E9A41876C9}" type="datetimeFigureOut">
              <a:rPr lang="en-BA" smtClean="0"/>
              <a:t>5. 7. 2023.</a:t>
            </a:fld>
            <a:endParaRPr lang="en-BA"/>
          </a:p>
        </p:txBody>
      </p:sp>
      <p:sp>
        <p:nvSpPr>
          <p:cNvPr id="5" name="Footer Placeholder 4"/>
          <p:cNvSpPr>
            <a:spLocks noGrp="1"/>
          </p:cNvSpPr>
          <p:nvPr>
            <p:ph type="ftr" sz="quarter" idx="11"/>
          </p:nvPr>
        </p:nvSpPr>
        <p:spPr/>
        <p:txBody>
          <a:bodyPr/>
          <a:lstStyle/>
          <a:p>
            <a:endParaRPr lang="en-BA"/>
          </a:p>
        </p:txBody>
      </p:sp>
      <p:sp>
        <p:nvSpPr>
          <p:cNvPr id="6" name="Slide Number Placeholder 5"/>
          <p:cNvSpPr>
            <a:spLocks noGrp="1"/>
          </p:cNvSpPr>
          <p:nvPr>
            <p:ph type="sldNum" sz="quarter" idx="12"/>
          </p:nvPr>
        </p:nvSpPr>
        <p:spPr/>
        <p:txBody>
          <a:bodyPr/>
          <a:lstStyle/>
          <a:p>
            <a:fld id="{F84F7BB1-6FD9-AA43-BF12-015D49540C0E}" type="slidenum">
              <a:rPr lang="en-BA" smtClean="0"/>
              <a:t>‹#›</a:t>
            </a:fld>
            <a:endParaRPr lang="en-BA"/>
          </a:p>
        </p:txBody>
      </p:sp>
    </p:spTree>
    <p:extLst>
      <p:ext uri="{BB962C8B-B14F-4D97-AF65-F5344CB8AC3E}">
        <p14:creationId xmlns:p14="http://schemas.microsoft.com/office/powerpoint/2010/main" val="21096818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975E15A-3EEA-874A-8C28-C7E9A41876C9}" type="datetimeFigureOut">
              <a:rPr lang="en-BA" smtClean="0"/>
              <a:t>5. 7. 2023.</a:t>
            </a:fld>
            <a:endParaRPr lang="en-BA"/>
          </a:p>
        </p:txBody>
      </p:sp>
      <p:sp>
        <p:nvSpPr>
          <p:cNvPr id="5" name="Footer Placeholder 4"/>
          <p:cNvSpPr>
            <a:spLocks noGrp="1"/>
          </p:cNvSpPr>
          <p:nvPr>
            <p:ph type="ftr" sz="quarter" idx="11"/>
          </p:nvPr>
        </p:nvSpPr>
        <p:spPr/>
        <p:txBody>
          <a:bodyPr/>
          <a:lstStyle/>
          <a:p>
            <a:endParaRPr lang="en-BA"/>
          </a:p>
        </p:txBody>
      </p:sp>
      <p:sp>
        <p:nvSpPr>
          <p:cNvPr id="6" name="Slide Number Placeholder 5"/>
          <p:cNvSpPr>
            <a:spLocks noGrp="1"/>
          </p:cNvSpPr>
          <p:nvPr>
            <p:ph type="sldNum" sz="quarter" idx="12"/>
          </p:nvPr>
        </p:nvSpPr>
        <p:spPr/>
        <p:txBody>
          <a:bodyPr/>
          <a:lstStyle/>
          <a:p>
            <a:fld id="{F84F7BB1-6FD9-AA43-BF12-015D49540C0E}" type="slidenum">
              <a:rPr lang="en-BA" smtClean="0"/>
              <a:t>‹#›</a:t>
            </a:fld>
            <a:endParaRPr lang="en-BA"/>
          </a:p>
        </p:txBody>
      </p:sp>
    </p:spTree>
    <p:extLst>
      <p:ext uri="{BB962C8B-B14F-4D97-AF65-F5344CB8AC3E}">
        <p14:creationId xmlns:p14="http://schemas.microsoft.com/office/powerpoint/2010/main" val="9828441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75E15A-3EEA-874A-8C28-C7E9A41876C9}" type="datetimeFigureOut">
              <a:rPr lang="en-BA" smtClean="0"/>
              <a:t>5. 7. 2023.</a:t>
            </a:fld>
            <a:endParaRPr lang="en-BA"/>
          </a:p>
        </p:txBody>
      </p:sp>
      <p:sp>
        <p:nvSpPr>
          <p:cNvPr id="5" name="Footer Placeholder 4"/>
          <p:cNvSpPr>
            <a:spLocks noGrp="1"/>
          </p:cNvSpPr>
          <p:nvPr>
            <p:ph type="ftr" sz="quarter" idx="11"/>
          </p:nvPr>
        </p:nvSpPr>
        <p:spPr/>
        <p:txBody>
          <a:bodyPr/>
          <a:lstStyle/>
          <a:p>
            <a:endParaRPr lang="en-BA"/>
          </a:p>
        </p:txBody>
      </p:sp>
      <p:sp>
        <p:nvSpPr>
          <p:cNvPr id="6" name="Slide Number Placeholder 5"/>
          <p:cNvSpPr>
            <a:spLocks noGrp="1"/>
          </p:cNvSpPr>
          <p:nvPr>
            <p:ph type="sldNum" sz="quarter" idx="12"/>
          </p:nvPr>
        </p:nvSpPr>
        <p:spPr/>
        <p:txBody>
          <a:bodyPr/>
          <a:lstStyle/>
          <a:p>
            <a:fld id="{F84F7BB1-6FD9-AA43-BF12-015D49540C0E}" type="slidenum">
              <a:rPr lang="en-BA" smtClean="0"/>
              <a:t>‹#›</a:t>
            </a:fld>
            <a:endParaRPr lang="en-BA"/>
          </a:p>
        </p:txBody>
      </p:sp>
    </p:spTree>
    <p:extLst>
      <p:ext uri="{BB962C8B-B14F-4D97-AF65-F5344CB8AC3E}">
        <p14:creationId xmlns:p14="http://schemas.microsoft.com/office/powerpoint/2010/main" val="18132450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F975E15A-3EEA-874A-8C28-C7E9A41876C9}" type="datetimeFigureOut">
              <a:rPr lang="en-BA" smtClean="0"/>
              <a:t>5. 7. 2023.</a:t>
            </a:fld>
            <a:endParaRPr lang="en-BA"/>
          </a:p>
        </p:txBody>
      </p:sp>
      <p:sp>
        <p:nvSpPr>
          <p:cNvPr id="9" name="Footer Placeholder 8"/>
          <p:cNvSpPr>
            <a:spLocks noGrp="1"/>
          </p:cNvSpPr>
          <p:nvPr>
            <p:ph type="ftr" sz="quarter" idx="11"/>
          </p:nvPr>
        </p:nvSpPr>
        <p:spPr/>
        <p:txBody>
          <a:bodyPr/>
          <a:lstStyle/>
          <a:p>
            <a:endParaRPr lang="en-BA"/>
          </a:p>
        </p:txBody>
      </p:sp>
      <p:sp>
        <p:nvSpPr>
          <p:cNvPr id="10" name="Slide Number Placeholder 9"/>
          <p:cNvSpPr>
            <a:spLocks noGrp="1"/>
          </p:cNvSpPr>
          <p:nvPr>
            <p:ph type="sldNum" sz="quarter" idx="12"/>
          </p:nvPr>
        </p:nvSpPr>
        <p:spPr/>
        <p:txBody>
          <a:bodyPr/>
          <a:lstStyle/>
          <a:p>
            <a:fld id="{F84F7BB1-6FD9-AA43-BF12-015D49540C0E}" type="slidenum">
              <a:rPr lang="en-BA" smtClean="0"/>
              <a:t>‹#›</a:t>
            </a:fld>
            <a:endParaRPr lang="en-BA"/>
          </a:p>
        </p:txBody>
      </p:sp>
    </p:spTree>
    <p:extLst>
      <p:ext uri="{BB962C8B-B14F-4D97-AF65-F5344CB8AC3E}">
        <p14:creationId xmlns:p14="http://schemas.microsoft.com/office/powerpoint/2010/main" val="33498245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F975E15A-3EEA-874A-8C28-C7E9A41876C9}" type="datetimeFigureOut">
              <a:rPr lang="en-BA" smtClean="0"/>
              <a:t>5. 7. 2023.</a:t>
            </a:fld>
            <a:endParaRPr lang="en-BA"/>
          </a:p>
        </p:txBody>
      </p:sp>
      <p:sp>
        <p:nvSpPr>
          <p:cNvPr id="11" name="Footer Placeholder 10"/>
          <p:cNvSpPr>
            <a:spLocks noGrp="1"/>
          </p:cNvSpPr>
          <p:nvPr>
            <p:ph type="ftr" sz="quarter" idx="11"/>
          </p:nvPr>
        </p:nvSpPr>
        <p:spPr/>
        <p:txBody>
          <a:bodyPr/>
          <a:lstStyle/>
          <a:p>
            <a:endParaRPr lang="en-BA"/>
          </a:p>
        </p:txBody>
      </p:sp>
      <p:sp>
        <p:nvSpPr>
          <p:cNvPr id="12" name="Slide Number Placeholder 11"/>
          <p:cNvSpPr>
            <a:spLocks noGrp="1"/>
          </p:cNvSpPr>
          <p:nvPr>
            <p:ph type="sldNum" sz="quarter" idx="12"/>
          </p:nvPr>
        </p:nvSpPr>
        <p:spPr/>
        <p:txBody>
          <a:bodyPr/>
          <a:lstStyle/>
          <a:p>
            <a:fld id="{F84F7BB1-6FD9-AA43-BF12-015D49540C0E}" type="slidenum">
              <a:rPr lang="en-BA" smtClean="0"/>
              <a:t>‹#›</a:t>
            </a:fld>
            <a:endParaRPr lang="en-BA"/>
          </a:p>
        </p:txBody>
      </p:sp>
    </p:spTree>
    <p:extLst>
      <p:ext uri="{BB962C8B-B14F-4D97-AF65-F5344CB8AC3E}">
        <p14:creationId xmlns:p14="http://schemas.microsoft.com/office/powerpoint/2010/main" val="21051863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F975E15A-3EEA-874A-8C28-C7E9A41876C9}" type="datetimeFigureOut">
              <a:rPr lang="en-BA" smtClean="0"/>
              <a:t>5. 7. 2023.</a:t>
            </a:fld>
            <a:endParaRPr lang="en-BA"/>
          </a:p>
        </p:txBody>
      </p:sp>
      <p:sp>
        <p:nvSpPr>
          <p:cNvPr id="7" name="Footer Placeholder 6"/>
          <p:cNvSpPr>
            <a:spLocks noGrp="1"/>
          </p:cNvSpPr>
          <p:nvPr>
            <p:ph type="ftr" sz="quarter" idx="11"/>
          </p:nvPr>
        </p:nvSpPr>
        <p:spPr/>
        <p:txBody>
          <a:bodyPr/>
          <a:lstStyle/>
          <a:p>
            <a:endParaRPr lang="en-BA"/>
          </a:p>
        </p:txBody>
      </p:sp>
      <p:sp>
        <p:nvSpPr>
          <p:cNvPr id="8" name="Slide Number Placeholder 7"/>
          <p:cNvSpPr>
            <a:spLocks noGrp="1"/>
          </p:cNvSpPr>
          <p:nvPr>
            <p:ph type="sldNum" sz="quarter" idx="12"/>
          </p:nvPr>
        </p:nvSpPr>
        <p:spPr/>
        <p:txBody>
          <a:bodyPr/>
          <a:lstStyle/>
          <a:p>
            <a:fld id="{F84F7BB1-6FD9-AA43-BF12-015D49540C0E}" type="slidenum">
              <a:rPr lang="en-BA" smtClean="0"/>
              <a:t>‹#›</a:t>
            </a:fld>
            <a:endParaRPr lang="en-BA"/>
          </a:p>
        </p:txBody>
      </p:sp>
    </p:spTree>
    <p:extLst>
      <p:ext uri="{BB962C8B-B14F-4D97-AF65-F5344CB8AC3E}">
        <p14:creationId xmlns:p14="http://schemas.microsoft.com/office/powerpoint/2010/main" val="33244918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F975E15A-3EEA-874A-8C28-C7E9A41876C9}" type="datetimeFigureOut">
              <a:rPr lang="en-BA" smtClean="0"/>
              <a:t>5. 7. 2023.</a:t>
            </a:fld>
            <a:endParaRPr lang="en-BA"/>
          </a:p>
        </p:txBody>
      </p:sp>
      <p:sp>
        <p:nvSpPr>
          <p:cNvPr id="6" name="Footer Placeholder 5"/>
          <p:cNvSpPr>
            <a:spLocks noGrp="1"/>
          </p:cNvSpPr>
          <p:nvPr>
            <p:ph type="ftr" sz="quarter" idx="11"/>
          </p:nvPr>
        </p:nvSpPr>
        <p:spPr/>
        <p:txBody>
          <a:bodyPr/>
          <a:lstStyle/>
          <a:p>
            <a:endParaRPr lang="en-BA"/>
          </a:p>
        </p:txBody>
      </p:sp>
      <p:sp>
        <p:nvSpPr>
          <p:cNvPr id="7" name="Slide Number Placeholder 6"/>
          <p:cNvSpPr>
            <a:spLocks noGrp="1"/>
          </p:cNvSpPr>
          <p:nvPr>
            <p:ph type="sldNum" sz="quarter" idx="12"/>
          </p:nvPr>
        </p:nvSpPr>
        <p:spPr/>
        <p:txBody>
          <a:bodyPr/>
          <a:lstStyle/>
          <a:p>
            <a:fld id="{F84F7BB1-6FD9-AA43-BF12-015D49540C0E}" type="slidenum">
              <a:rPr lang="en-BA" smtClean="0"/>
              <a:t>‹#›</a:t>
            </a:fld>
            <a:endParaRPr lang="en-BA"/>
          </a:p>
        </p:txBody>
      </p:sp>
    </p:spTree>
    <p:extLst>
      <p:ext uri="{BB962C8B-B14F-4D97-AF65-F5344CB8AC3E}">
        <p14:creationId xmlns:p14="http://schemas.microsoft.com/office/powerpoint/2010/main" val="16015425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F975E15A-3EEA-874A-8C28-C7E9A41876C9}" type="datetimeFigureOut">
              <a:rPr lang="en-BA" smtClean="0"/>
              <a:t>5. 7. 2023.</a:t>
            </a:fld>
            <a:endParaRPr lang="en-BA"/>
          </a:p>
        </p:txBody>
      </p:sp>
      <p:sp>
        <p:nvSpPr>
          <p:cNvPr id="9" name="Footer Placeholder 8"/>
          <p:cNvSpPr>
            <a:spLocks noGrp="1"/>
          </p:cNvSpPr>
          <p:nvPr>
            <p:ph type="ftr" sz="quarter" idx="11"/>
          </p:nvPr>
        </p:nvSpPr>
        <p:spPr/>
        <p:txBody>
          <a:bodyPr/>
          <a:lstStyle/>
          <a:p>
            <a:endParaRPr lang="en-BA"/>
          </a:p>
        </p:txBody>
      </p:sp>
      <p:sp>
        <p:nvSpPr>
          <p:cNvPr id="10" name="Slide Number Placeholder 9"/>
          <p:cNvSpPr>
            <a:spLocks noGrp="1"/>
          </p:cNvSpPr>
          <p:nvPr>
            <p:ph type="sldNum" sz="quarter" idx="12"/>
          </p:nvPr>
        </p:nvSpPr>
        <p:spPr/>
        <p:txBody>
          <a:bodyPr/>
          <a:lstStyle/>
          <a:p>
            <a:fld id="{F84F7BB1-6FD9-AA43-BF12-015D49540C0E}" type="slidenum">
              <a:rPr lang="en-BA" smtClean="0"/>
              <a:t>‹#›</a:t>
            </a:fld>
            <a:endParaRPr lang="en-BA"/>
          </a:p>
        </p:txBody>
      </p:sp>
    </p:spTree>
    <p:extLst>
      <p:ext uri="{BB962C8B-B14F-4D97-AF65-F5344CB8AC3E}">
        <p14:creationId xmlns:p14="http://schemas.microsoft.com/office/powerpoint/2010/main" val="372015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975E15A-3EEA-874A-8C28-C7E9A41876C9}" type="datetimeFigureOut">
              <a:rPr lang="en-BA" smtClean="0"/>
              <a:t>5. 7. 2023.</a:t>
            </a:fld>
            <a:endParaRPr lang="en-BA"/>
          </a:p>
        </p:txBody>
      </p:sp>
      <p:sp>
        <p:nvSpPr>
          <p:cNvPr id="5" name="Footer Placeholder 4"/>
          <p:cNvSpPr>
            <a:spLocks noGrp="1"/>
          </p:cNvSpPr>
          <p:nvPr>
            <p:ph type="ftr" sz="quarter" idx="11"/>
          </p:nvPr>
        </p:nvSpPr>
        <p:spPr/>
        <p:txBody>
          <a:bodyPr/>
          <a:lstStyle/>
          <a:p>
            <a:endParaRPr lang="en-BA"/>
          </a:p>
        </p:txBody>
      </p:sp>
      <p:sp>
        <p:nvSpPr>
          <p:cNvPr id="6" name="Slide Number Placeholder 5"/>
          <p:cNvSpPr>
            <a:spLocks noGrp="1"/>
          </p:cNvSpPr>
          <p:nvPr>
            <p:ph type="sldNum" sz="quarter" idx="12"/>
          </p:nvPr>
        </p:nvSpPr>
        <p:spPr/>
        <p:txBody>
          <a:bodyPr/>
          <a:lstStyle/>
          <a:p>
            <a:fld id="{F84F7BB1-6FD9-AA43-BF12-015D49540C0E}" type="slidenum">
              <a:rPr lang="en-BA" smtClean="0"/>
              <a:t>‹#›</a:t>
            </a:fld>
            <a:endParaRPr lang="en-BA"/>
          </a:p>
        </p:txBody>
      </p:sp>
    </p:spTree>
    <p:extLst>
      <p:ext uri="{BB962C8B-B14F-4D97-AF65-F5344CB8AC3E}">
        <p14:creationId xmlns:p14="http://schemas.microsoft.com/office/powerpoint/2010/main" val="37958102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F975E15A-3EEA-874A-8C28-C7E9A41876C9}" type="datetimeFigureOut">
              <a:rPr lang="en-BA" smtClean="0"/>
              <a:t>5. 7. 2023.</a:t>
            </a:fld>
            <a:endParaRPr lang="en-BA"/>
          </a:p>
        </p:txBody>
      </p:sp>
      <p:sp>
        <p:nvSpPr>
          <p:cNvPr id="9" name="Footer Placeholder 8"/>
          <p:cNvSpPr>
            <a:spLocks noGrp="1"/>
          </p:cNvSpPr>
          <p:nvPr>
            <p:ph type="ftr" sz="quarter" idx="11"/>
          </p:nvPr>
        </p:nvSpPr>
        <p:spPr>
          <a:xfrm>
            <a:off x="3499101" y="6356350"/>
            <a:ext cx="5911517" cy="365125"/>
          </a:xfrm>
        </p:spPr>
        <p:txBody>
          <a:bodyPr/>
          <a:lstStyle/>
          <a:p>
            <a:endParaRPr lang="en-BA"/>
          </a:p>
        </p:txBody>
      </p:sp>
      <p:sp>
        <p:nvSpPr>
          <p:cNvPr id="10" name="Slide Number Placeholder 9"/>
          <p:cNvSpPr>
            <a:spLocks noGrp="1"/>
          </p:cNvSpPr>
          <p:nvPr>
            <p:ph type="sldNum" sz="quarter" idx="12"/>
          </p:nvPr>
        </p:nvSpPr>
        <p:spPr/>
        <p:txBody>
          <a:bodyPr/>
          <a:lstStyle/>
          <a:p>
            <a:fld id="{F84F7BB1-6FD9-AA43-BF12-015D49540C0E}" type="slidenum">
              <a:rPr lang="en-BA" smtClean="0"/>
              <a:t>‹#›</a:t>
            </a:fld>
            <a:endParaRPr lang="en-BA"/>
          </a:p>
        </p:txBody>
      </p:sp>
    </p:spTree>
    <p:extLst>
      <p:ext uri="{BB962C8B-B14F-4D97-AF65-F5344CB8AC3E}">
        <p14:creationId xmlns:p14="http://schemas.microsoft.com/office/powerpoint/2010/main" val="24393699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975E15A-3EEA-874A-8C28-C7E9A41876C9}" type="datetimeFigureOut">
              <a:rPr lang="en-BA" smtClean="0"/>
              <a:t>5. 7. 2023.</a:t>
            </a:fld>
            <a:endParaRPr lang="en-BA"/>
          </a:p>
        </p:txBody>
      </p:sp>
      <p:sp>
        <p:nvSpPr>
          <p:cNvPr id="8" name="Footer Placeholder 7"/>
          <p:cNvSpPr>
            <a:spLocks noGrp="1"/>
          </p:cNvSpPr>
          <p:nvPr>
            <p:ph type="ftr" sz="quarter" idx="11"/>
          </p:nvPr>
        </p:nvSpPr>
        <p:spPr/>
        <p:txBody>
          <a:bodyPr/>
          <a:lstStyle/>
          <a:p>
            <a:endParaRPr lang="en-BA"/>
          </a:p>
        </p:txBody>
      </p:sp>
      <p:sp>
        <p:nvSpPr>
          <p:cNvPr id="9" name="Slide Number Placeholder 8"/>
          <p:cNvSpPr>
            <a:spLocks noGrp="1"/>
          </p:cNvSpPr>
          <p:nvPr>
            <p:ph type="sldNum" sz="quarter" idx="12"/>
          </p:nvPr>
        </p:nvSpPr>
        <p:spPr/>
        <p:txBody>
          <a:bodyPr/>
          <a:lstStyle/>
          <a:p>
            <a:fld id="{F84F7BB1-6FD9-AA43-BF12-015D49540C0E}" type="slidenum">
              <a:rPr lang="en-BA" smtClean="0"/>
              <a:t>‹#›</a:t>
            </a:fld>
            <a:endParaRPr lang="en-BA"/>
          </a:p>
        </p:txBody>
      </p:sp>
    </p:spTree>
    <p:extLst>
      <p:ext uri="{BB962C8B-B14F-4D97-AF65-F5344CB8AC3E}">
        <p14:creationId xmlns:p14="http://schemas.microsoft.com/office/powerpoint/2010/main" val="39135914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975E15A-3EEA-874A-8C28-C7E9A41876C9}" type="datetimeFigureOut">
              <a:rPr lang="en-BA" smtClean="0"/>
              <a:t>5. 7. 2023.</a:t>
            </a:fld>
            <a:endParaRPr lang="en-BA"/>
          </a:p>
        </p:txBody>
      </p:sp>
      <p:sp>
        <p:nvSpPr>
          <p:cNvPr id="8" name="Footer Placeholder 7"/>
          <p:cNvSpPr>
            <a:spLocks noGrp="1"/>
          </p:cNvSpPr>
          <p:nvPr>
            <p:ph type="ftr" sz="quarter" idx="11"/>
          </p:nvPr>
        </p:nvSpPr>
        <p:spPr/>
        <p:txBody>
          <a:bodyPr/>
          <a:lstStyle/>
          <a:p>
            <a:endParaRPr lang="en-BA"/>
          </a:p>
        </p:txBody>
      </p:sp>
      <p:sp>
        <p:nvSpPr>
          <p:cNvPr id="9" name="Slide Number Placeholder 8"/>
          <p:cNvSpPr>
            <a:spLocks noGrp="1"/>
          </p:cNvSpPr>
          <p:nvPr>
            <p:ph type="sldNum" sz="quarter" idx="12"/>
          </p:nvPr>
        </p:nvSpPr>
        <p:spPr/>
        <p:txBody>
          <a:bodyPr/>
          <a:lstStyle/>
          <a:p>
            <a:fld id="{F84F7BB1-6FD9-AA43-BF12-015D49540C0E}" type="slidenum">
              <a:rPr lang="en-BA" smtClean="0"/>
              <a:t>‹#›</a:t>
            </a:fld>
            <a:endParaRPr lang="en-BA"/>
          </a:p>
        </p:txBody>
      </p:sp>
    </p:spTree>
    <p:extLst>
      <p:ext uri="{BB962C8B-B14F-4D97-AF65-F5344CB8AC3E}">
        <p14:creationId xmlns:p14="http://schemas.microsoft.com/office/powerpoint/2010/main" val="26564869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975E15A-3EEA-874A-8C28-C7E9A41876C9}" type="datetimeFigureOut">
              <a:rPr lang="en-BA" smtClean="0"/>
              <a:t>5. 7. 2023.</a:t>
            </a:fld>
            <a:endParaRPr lang="en-BA"/>
          </a:p>
        </p:txBody>
      </p:sp>
      <p:sp>
        <p:nvSpPr>
          <p:cNvPr id="5" name="Footer Placeholder 4"/>
          <p:cNvSpPr>
            <a:spLocks noGrp="1"/>
          </p:cNvSpPr>
          <p:nvPr>
            <p:ph type="ftr" sz="quarter" idx="11"/>
          </p:nvPr>
        </p:nvSpPr>
        <p:spPr/>
        <p:txBody>
          <a:bodyPr/>
          <a:lstStyle/>
          <a:p>
            <a:endParaRPr lang="en-BA"/>
          </a:p>
        </p:txBody>
      </p:sp>
      <p:sp>
        <p:nvSpPr>
          <p:cNvPr id="6" name="Slide Number Placeholder 5"/>
          <p:cNvSpPr>
            <a:spLocks noGrp="1"/>
          </p:cNvSpPr>
          <p:nvPr>
            <p:ph type="sldNum" sz="quarter" idx="12"/>
          </p:nvPr>
        </p:nvSpPr>
        <p:spPr/>
        <p:txBody>
          <a:bodyPr/>
          <a:lstStyle/>
          <a:p>
            <a:fld id="{F84F7BB1-6FD9-AA43-BF12-015D49540C0E}" type="slidenum">
              <a:rPr lang="en-BA" smtClean="0"/>
              <a:t>‹#›</a:t>
            </a:fld>
            <a:endParaRPr lang="en-BA"/>
          </a:p>
        </p:txBody>
      </p:sp>
    </p:spTree>
    <p:extLst>
      <p:ext uri="{BB962C8B-B14F-4D97-AF65-F5344CB8AC3E}">
        <p14:creationId xmlns:p14="http://schemas.microsoft.com/office/powerpoint/2010/main" val="202789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975E15A-3EEA-874A-8C28-C7E9A41876C9}" type="datetimeFigureOut">
              <a:rPr lang="en-BA" smtClean="0"/>
              <a:t>5. 7. 2023.</a:t>
            </a:fld>
            <a:endParaRPr lang="en-BA"/>
          </a:p>
        </p:txBody>
      </p:sp>
      <p:sp>
        <p:nvSpPr>
          <p:cNvPr id="5" name="Footer Placeholder 4"/>
          <p:cNvSpPr>
            <a:spLocks noGrp="1"/>
          </p:cNvSpPr>
          <p:nvPr>
            <p:ph type="ftr" sz="quarter" idx="11"/>
          </p:nvPr>
        </p:nvSpPr>
        <p:spPr/>
        <p:txBody>
          <a:bodyPr/>
          <a:lstStyle/>
          <a:p>
            <a:endParaRPr lang="en-BA"/>
          </a:p>
        </p:txBody>
      </p:sp>
      <p:sp>
        <p:nvSpPr>
          <p:cNvPr id="6" name="Slide Number Placeholder 5"/>
          <p:cNvSpPr>
            <a:spLocks noGrp="1"/>
          </p:cNvSpPr>
          <p:nvPr>
            <p:ph type="sldNum" sz="quarter" idx="12"/>
          </p:nvPr>
        </p:nvSpPr>
        <p:spPr/>
        <p:txBody>
          <a:bodyPr/>
          <a:lstStyle/>
          <a:p>
            <a:fld id="{F84F7BB1-6FD9-AA43-BF12-015D49540C0E}" type="slidenum">
              <a:rPr lang="en-BA" smtClean="0"/>
              <a:t>‹#›</a:t>
            </a:fld>
            <a:endParaRPr lang="en-BA"/>
          </a:p>
        </p:txBody>
      </p:sp>
    </p:spTree>
    <p:extLst>
      <p:ext uri="{BB962C8B-B14F-4D97-AF65-F5344CB8AC3E}">
        <p14:creationId xmlns:p14="http://schemas.microsoft.com/office/powerpoint/2010/main" val="4170082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2">
                    <a:lumMod val="7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75E15A-3EEA-874A-8C28-C7E9A41876C9}" type="datetimeFigureOut">
              <a:rPr lang="en-BA" smtClean="0"/>
              <a:t>5. 7. 2023.</a:t>
            </a:fld>
            <a:endParaRPr lang="en-BA"/>
          </a:p>
        </p:txBody>
      </p:sp>
      <p:sp>
        <p:nvSpPr>
          <p:cNvPr id="5" name="Footer Placeholder 4"/>
          <p:cNvSpPr>
            <a:spLocks noGrp="1"/>
          </p:cNvSpPr>
          <p:nvPr>
            <p:ph type="ftr" sz="quarter" idx="11"/>
          </p:nvPr>
        </p:nvSpPr>
        <p:spPr/>
        <p:txBody>
          <a:bodyPr/>
          <a:lstStyle/>
          <a:p>
            <a:endParaRPr lang="en-BA"/>
          </a:p>
        </p:txBody>
      </p:sp>
      <p:sp>
        <p:nvSpPr>
          <p:cNvPr id="6" name="Slide Number Placeholder 5"/>
          <p:cNvSpPr>
            <a:spLocks noGrp="1"/>
          </p:cNvSpPr>
          <p:nvPr>
            <p:ph type="sldNum" sz="quarter" idx="12"/>
          </p:nvPr>
        </p:nvSpPr>
        <p:spPr/>
        <p:txBody>
          <a:bodyPr/>
          <a:lstStyle/>
          <a:p>
            <a:fld id="{F84F7BB1-6FD9-AA43-BF12-015D49540C0E}" type="slidenum">
              <a:rPr lang="en-BA" smtClean="0"/>
              <a:t>‹#›</a:t>
            </a:fld>
            <a:endParaRPr lang="en-BA"/>
          </a:p>
        </p:txBody>
      </p:sp>
    </p:spTree>
    <p:extLst>
      <p:ext uri="{BB962C8B-B14F-4D97-AF65-F5344CB8AC3E}">
        <p14:creationId xmlns:p14="http://schemas.microsoft.com/office/powerpoint/2010/main" val="38480533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F975E15A-3EEA-874A-8C28-C7E9A41876C9}" type="datetimeFigureOut">
              <a:rPr lang="en-BA" smtClean="0"/>
              <a:t>5. 7. 2023.</a:t>
            </a:fld>
            <a:endParaRPr lang="en-BA"/>
          </a:p>
        </p:txBody>
      </p:sp>
      <p:sp>
        <p:nvSpPr>
          <p:cNvPr id="9" name="Footer Placeholder 8"/>
          <p:cNvSpPr>
            <a:spLocks noGrp="1"/>
          </p:cNvSpPr>
          <p:nvPr>
            <p:ph type="ftr" sz="quarter" idx="11"/>
          </p:nvPr>
        </p:nvSpPr>
        <p:spPr/>
        <p:txBody>
          <a:bodyPr/>
          <a:lstStyle/>
          <a:p>
            <a:endParaRPr lang="en-BA"/>
          </a:p>
        </p:txBody>
      </p:sp>
      <p:sp>
        <p:nvSpPr>
          <p:cNvPr id="10" name="Slide Number Placeholder 9"/>
          <p:cNvSpPr>
            <a:spLocks noGrp="1"/>
          </p:cNvSpPr>
          <p:nvPr>
            <p:ph type="sldNum" sz="quarter" idx="12"/>
          </p:nvPr>
        </p:nvSpPr>
        <p:spPr/>
        <p:txBody>
          <a:bodyPr/>
          <a:lstStyle/>
          <a:p>
            <a:fld id="{F84F7BB1-6FD9-AA43-BF12-015D49540C0E}" type="slidenum">
              <a:rPr lang="en-BA" smtClean="0"/>
              <a:t>‹#›</a:t>
            </a:fld>
            <a:endParaRPr lang="en-BA"/>
          </a:p>
        </p:txBody>
      </p:sp>
    </p:spTree>
    <p:extLst>
      <p:ext uri="{BB962C8B-B14F-4D97-AF65-F5344CB8AC3E}">
        <p14:creationId xmlns:p14="http://schemas.microsoft.com/office/powerpoint/2010/main" val="23813117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F975E15A-3EEA-874A-8C28-C7E9A41876C9}" type="datetimeFigureOut">
              <a:rPr lang="en-BA" smtClean="0"/>
              <a:t>5. 7. 2023.</a:t>
            </a:fld>
            <a:endParaRPr lang="en-BA"/>
          </a:p>
        </p:txBody>
      </p:sp>
      <p:sp>
        <p:nvSpPr>
          <p:cNvPr id="11" name="Footer Placeholder 10"/>
          <p:cNvSpPr>
            <a:spLocks noGrp="1"/>
          </p:cNvSpPr>
          <p:nvPr>
            <p:ph type="ftr" sz="quarter" idx="11"/>
          </p:nvPr>
        </p:nvSpPr>
        <p:spPr/>
        <p:txBody>
          <a:bodyPr/>
          <a:lstStyle/>
          <a:p>
            <a:endParaRPr lang="en-BA"/>
          </a:p>
        </p:txBody>
      </p:sp>
      <p:sp>
        <p:nvSpPr>
          <p:cNvPr id="12" name="Slide Number Placeholder 11"/>
          <p:cNvSpPr>
            <a:spLocks noGrp="1"/>
          </p:cNvSpPr>
          <p:nvPr>
            <p:ph type="sldNum" sz="quarter" idx="12"/>
          </p:nvPr>
        </p:nvSpPr>
        <p:spPr/>
        <p:txBody>
          <a:bodyPr/>
          <a:lstStyle/>
          <a:p>
            <a:fld id="{F84F7BB1-6FD9-AA43-BF12-015D49540C0E}" type="slidenum">
              <a:rPr lang="en-BA" smtClean="0"/>
              <a:t>‹#›</a:t>
            </a:fld>
            <a:endParaRPr lang="en-BA"/>
          </a:p>
        </p:txBody>
      </p:sp>
    </p:spTree>
    <p:extLst>
      <p:ext uri="{BB962C8B-B14F-4D97-AF65-F5344CB8AC3E}">
        <p14:creationId xmlns:p14="http://schemas.microsoft.com/office/powerpoint/2010/main" val="39203814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F975E15A-3EEA-874A-8C28-C7E9A41876C9}" type="datetimeFigureOut">
              <a:rPr lang="en-BA" smtClean="0"/>
              <a:t>5. 7. 2023.</a:t>
            </a:fld>
            <a:endParaRPr lang="en-BA"/>
          </a:p>
        </p:txBody>
      </p:sp>
      <p:sp>
        <p:nvSpPr>
          <p:cNvPr id="7" name="Footer Placeholder 6"/>
          <p:cNvSpPr>
            <a:spLocks noGrp="1"/>
          </p:cNvSpPr>
          <p:nvPr>
            <p:ph type="ftr" sz="quarter" idx="11"/>
          </p:nvPr>
        </p:nvSpPr>
        <p:spPr/>
        <p:txBody>
          <a:bodyPr/>
          <a:lstStyle/>
          <a:p>
            <a:endParaRPr lang="en-BA"/>
          </a:p>
        </p:txBody>
      </p:sp>
      <p:sp>
        <p:nvSpPr>
          <p:cNvPr id="8" name="Slide Number Placeholder 7"/>
          <p:cNvSpPr>
            <a:spLocks noGrp="1"/>
          </p:cNvSpPr>
          <p:nvPr>
            <p:ph type="sldNum" sz="quarter" idx="12"/>
          </p:nvPr>
        </p:nvSpPr>
        <p:spPr/>
        <p:txBody>
          <a:bodyPr/>
          <a:lstStyle/>
          <a:p>
            <a:fld id="{F84F7BB1-6FD9-AA43-BF12-015D49540C0E}" type="slidenum">
              <a:rPr lang="en-BA" smtClean="0"/>
              <a:t>‹#›</a:t>
            </a:fld>
            <a:endParaRPr lang="en-BA"/>
          </a:p>
        </p:txBody>
      </p:sp>
    </p:spTree>
    <p:extLst>
      <p:ext uri="{BB962C8B-B14F-4D97-AF65-F5344CB8AC3E}">
        <p14:creationId xmlns:p14="http://schemas.microsoft.com/office/powerpoint/2010/main" val="28143971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F975E15A-3EEA-874A-8C28-C7E9A41876C9}" type="datetimeFigureOut">
              <a:rPr lang="en-BA" smtClean="0"/>
              <a:t>5. 7. 2023.</a:t>
            </a:fld>
            <a:endParaRPr lang="en-BA"/>
          </a:p>
        </p:txBody>
      </p:sp>
      <p:sp>
        <p:nvSpPr>
          <p:cNvPr id="6" name="Footer Placeholder 5"/>
          <p:cNvSpPr>
            <a:spLocks noGrp="1"/>
          </p:cNvSpPr>
          <p:nvPr>
            <p:ph type="ftr" sz="quarter" idx="11"/>
          </p:nvPr>
        </p:nvSpPr>
        <p:spPr/>
        <p:txBody>
          <a:bodyPr/>
          <a:lstStyle/>
          <a:p>
            <a:endParaRPr lang="en-BA"/>
          </a:p>
        </p:txBody>
      </p:sp>
      <p:sp>
        <p:nvSpPr>
          <p:cNvPr id="7" name="Slide Number Placeholder 6"/>
          <p:cNvSpPr>
            <a:spLocks noGrp="1"/>
          </p:cNvSpPr>
          <p:nvPr>
            <p:ph type="sldNum" sz="quarter" idx="12"/>
          </p:nvPr>
        </p:nvSpPr>
        <p:spPr/>
        <p:txBody>
          <a:bodyPr/>
          <a:lstStyle/>
          <a:p>
            <a:fld id="{F84F7BB1-6FD9-AA43-BF12-015D49540C0E}" type="slidenum">
              <a:rPr lang="en-BA" smtClean="0"/>
              <a:t>‹#›</a:t>
            </a:fld>
            <a:endParaRPr lang="en-BA"/>
          </a:p>
        </p:txBody>
      </p:sp>
    </p:spTree>
    <p:extLst>
      <p:ext uri="{BB962C8B-B14F-4D97-AF65-F5344CB8AC3E}">
        <p14:creationId xmlns:p14="http://schemas.microsoft.com/office/powerpoint/2010/main" val="2976860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75E15A-3EEA-874A-8C28-C7E9A41876C9}" type="datetimeFigureOut">
              <a:rPr lang="en-BA" smtClean="0"/>
              <a:t>5. 7. 2023.</a:t>
            </a:fld>
            <a:endParaRPr lang="en-BA"/>
          </a:p>
        </p:txBody>
      </p:sp>
      <p:sp>
        <p:nvSpPr>
          <p:cNvPr id="5" name="Footer Placeholder 4"/>
          <p:cNvSpPr>
            <a:spLocks noGrp="1"/>
          </p:cNvSpPr>
          <p:nvPr>
            <p:ph type="ftr" sz="quarter" idx="11"/>
          </p:nvPr>
        </p:nvSpPr>
        <p:spPr/>
        <p:txBody>
          <a:bodyPr/>
          <a:lstStyle/>
          <a:p>
            <a:endParaRPr lang="en-BA"/>
          </a:p>
        </p:txBody>
      </p:sp>
      <p:sp>
        <p:nvSpPr>
          <p:cNvPr id="6" name="Slide Number Placeholder 5"/>
          <p:cNvSpPr>
            <a:spLocks noGrp="1"/>
          </p:cNvSpPr>
          <p:nvPr>
            <p:ph type="sldNum" sz="quarter" idx="12"/>
          </p:nvPr>
        </p:nvSpPr>
        <p:spPr/>
        <p:txBody>
          <a:bodyPr/>
          <a:lstStyle/>
          <a:p>
            <a:fld id="{F84F7BB1-6FD9-AA43-BF12-015D49540C0E}" type="slidenum">
              <a:rPr lang="en-BA" smtClean="0"/>
              <a:t>‹#›</a:t>
            </a:fld>
            <a:endParaRPr lang="en-BA"/>
          </a:p>
        </p:txBody>
      </p:sp>
    </p:spTree>
    <p:extLst>
      <p:ext uri="{BB962C8B-B14F-4D97-AF65-F5344CB8AC3E}">
        <p14:creationId xmlns:p14="http://schemas.microsoft.com/office/powerpoint/2010/main" val="27237954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F975E15A-3EEA-874A-8C28-C7E9A41876C9}" type="datetimeFigureOut">
              <a:rPr lang="en-BA" smtClean="0"/>
              <a:t>5. 7. 2023.</a:t>
            </a:fld>
            <a:endParaRPr lang="en-BA"/>
          </a:p>
        </p:txBody>
      </p:sp>
      <p:sp>
        <p:nvSpPr>
          <p:cNvPr id="9" name="Footer Placeholder 8"/>
          <p:cNvSpPr>
            <a:spLocks noGrp="1"/>
          </p:cNvSpPr>
          <p:nvPr>
            <p:ph type="ftr" sz="quarter" idx="11"/>
          </p:nvPr>
        </p:nvSpPr>
        <p:spPr/>
        <p:txBody>
          <a:bodyPr/>
          <a:lstStyle/>
          <a:p>
            <a:endParaRPr lang="en-BA"/>
          </a:p>
        </p:txBody>
      </p:sp>
      <p:sp>
        <p:nvSpPr>
          <p:cNvPr id="10" name="Slide Number Placeholder 9"/>
          <p:cNvSpPr>
            <a:spLocks noGrp="1"/>
          </p:cNvSpPr>
          <p:nvPr>
            <p:ph type="sldNum" sz="quarter" idx="12"/>
          </p:nvPr>
        </p:nvSpPr>
        <p:spPr/>
        <p:txBody>
          <a:bodyPr/>
          <a:lstStyle/>
          <a:p>
            <a:fld id="{F84F7BB1-6FD9-AA43-BF12-015D49540C0E}" type="slidenum">
              <a:rPr lang="en-BA" smtClean="0"/>
              <a:t>‹#›</a:t>
            </a:fld>
            <a:endParaRPr lang="en-BA"/>
          </a:p>
        </p:txBody>
      </p:sp>
    </p:spTree>
    <p:extLst>
      <p:ext uri="{BB962C8B-B14F-4D97-AF65-F5344CB8AC3E}">
        <p14:creationId xmlns:p14="http://schemas.microsoft.com/office/powerpoint/2010/main" val="38807798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F975E15A-3EEA-874A-8C28-C7E9A41876C9}" type="datetimeFigureOut">
              <a:rPr lang="en-BA" smtClean="0"/>
              <a:t>5. 7. 2023.</a:t>
            </a:fld>
            <a:endParaRPr lang="en-BA"/>
          </a:p>
        </p:txBody>
      </p:sp>
      <p:sp>
        <p:nvSpPr>
          <p:cNvPr id="9" name="Footer Placeholder 8"/>
          <p:cNvSpPr>
            <a:spLocks noGrp="1"/>
          </p:cNvSpPr>
          <p:nvPr>
            <p:ph type="ftr" sz="quarter" idx="11"/>
          </p:nvPr>
        </p:nvSpPr>
        <p:spPr>
          <a:xfrm>
            <a:off x="3499101" y="6356350"/>
            <a:ext cx="5911517" cy="365125"/>
          </a:xfrm>
        </p:spPr>
        <p:txBody>
          <a:bodyPr/>
          <a:lstStyle/>
          <a:p>
            <a:endParaRPr lang="en-BA"/>
          </a:p>
        </p:txBody>
      </p:sp>
      <p:sp>
        <p:nvSpPr>
          <p:cNvPr id="10" name="Slide Number Placeholder 9"/>
          <p:cNvSpPr>
            <a:spLocks noGrp="1"/>
          </p:cNvSpPr>
          <p:nvPr>
            <p:ph type="sldNum" sz="quarter" idx="12"/>
          </p:nvPr>
        </p:nvSpPr>
        <p:spPr/>
        <p:txBody>
          <a:bodyPr/>
          <a:lstStyle/>
          <a:p>
            <a:fld id="{F84F7BB1-6FD9-AA43-BF12-015D49540C0E}" type="slidenum">
              <a:rPr lang="en-BA" smtClean="0"/>
              <a:t>‹#›</a:t>
            </a:fld>
            <a:endParaRPr lang="en-BA"/>
          </a:p>
        </p:txBody>
      </p:sp>
    </p:spTree>
    <p:extLst>
      <p:ext uri="{BB962C8B-B14F-4D97-AF65-F5344CB8AC3E}">
        <p14:creationId xmlns:p14="http://schemas.microsoft.com/office/powerpoint/2010/main" val="38375125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975E15A-3EEA-874A-8C28-C7E9A41876C9}" type="datetimeFigureOut">
              <a:rPr lang="en-BA" smtClean="0"/>
              <a:t>5. 7. 2023.</a:t>
            </a:fld>
            <a:endParaRPr lang="en-BA"/>
          </a:p>
        </p:txBody>
      </p:sp>
      <p:sp>
        <p:nvSpPr>
          <p:cNvPr id="8" name="Footer Placeholder 7"/>
          <p:cNvSpPr>
            <a:spLocks noGrp="1"/>
          </p:cNvSpPr>
          <p:nvPr>
            <p:ph type="ftr" sz="quarter" idx="11"/>
          </p:nvPr>
        </p:nvSpPr>
        <p:spPr/>
        <p:txBody>
          <a:bodyPr/>
          <a:lstStyle/>
          <a:p>
            <a:endParaRPr lang="en-BA"/>
          </a:p>
        </p:txBody>
      </p:sp>
      <p:sp>
        <p:nvSpPr>
          <p:cNvPr id="9" name="Slide Number Placeholder 8"/>
          <p:cNvSpPr>
            <a:spLocks noGrp="1"/>
          </p:cNvSpPr>
          <p:nvPr>
            <p:ph type="sldNum" sz="quarter" idx="12"/>
          </p:nvPr>
        </p:nvSpPr>
        <p:spPr/>
        <p:txBody>
          <a:bodyPr/>
          <a:lstStyle/>
          <a:p>
            <a:fld id="{F84F7BB1-6FD9-AA43-BF12-015D49540C0E}" type="slidenum">
              <a:rPr lang="en-BA" smtClean="0"/>
              <a:t>‹#›</a:t>
            </a:fld>
            <a:endParaRPr lang="en-BA"/>
          </a:p>
        </p:txBody>
      </p:sp>
    </p:spTree>
    <p:extLst>
      <p:ext uri="{BB962C8B-B14F-4D97-AF65-F5344CB8AC3E}">
        <p14:creationId xmlns:p14="http://schemas.microsoft.com/office/powerpoint/2010/main" val="28603713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975E15A-3EEA-874A-8C28-C7E9A41876C9}" type="datetimeFigureOut">
              <a:rPr lang="en-BA" smtClean="0"/>
              <a:t>5. 7. 2023.</a:t>
            </a:fld>
            <a:endParaRPr lang="en-BA"/>
          </a:p>
        </p:txBody>
      </p:sp>
      <p:sp>
        <p:nvSpPr>
          <p:cNvPr id="8" name="Footer Placeholder 7"/>
          <p:cNvSpPr>
            <a:spLocks noGrp="1"/>
          </p:cNvSpPr>
          <p:nvPr>
            <p:ph type="ftr" sz="quarter" idx="11"/>
          </p:nvPr>
        </p:nvSpPr>
        <p:spPr/>
        <p:txBody>
          <a:bodyPr/>
          <a:lstStyle/>
          <a:p>
            <a:endParaRPr lang="en-BA"/>
          </a:p>
        </p:txBody>
      </p:sp>
      <p:sp>
        <p:nvSpPr>
          <p:cNvPr id="9" name="Slide Number Placeholder 8"/>
          <p:cNvSpPr>
            <a:spLocks noGrp="1"/>
          </p:cNvSpPr>
          <p:nvPr>
            <p:ph type="sldNum" sz="quarter" idx="12"/>
          </p:nvPr>
        </p:nvSpPr>
        <p:spPr/>
        <p:txBody>
          <a:bodyPr/>
          <a:lstStyle/>
          <a:p>
            <a:fld id="{F84F7BB1-6FD9-AA43-BF12-015D49540C0E}" type="slidenum">
              <a:rPr lang="en-BA" smtClean="0"/>
              <a:t>‹#›</a:t>
            </a:fld>
            <a:endParaRPr lang="en-BA"/>
          </a:p>
        </p:txBody>
      </p:sp>
    </p:spTree>
    <p:extLst>
      <p:ext uri="{BB962C8B-B14F-4D97-AF65-F5344CB8AC3E}">
        <p14:creationId xmlns:p14="http://schemas.microsoft.com/office/powerpoint/2010/main" val="12333484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975E15A-3EEA-874A-8C28-C7E9A41876C9}" type="datetimeFigureOut">
              <a:rPr lang="en-BA" smtClean="0"/>
              <a:t>5. 7. 2023.</a:t>
            </a:fld>
            <a:endParaRPr lang="en-BA"/>
          </a:p>
        </p:txBody>
      </p:sp>
      <p:sp>
        <p:nvSpPr>
          <p:cNvPr id="5" name="Footer Placeholder 4"/>
          <p:cNvSpPr>
            <a:spLocks noGrp="1"/>
          </p:cNvSpPr>
          <p:nvPr>
            <p:ph type="ftr" sz="quarter" idx="11"/>
          </p:nvPr>
        </p:nvSpPr>
        <p:spPr/>
        <p:txBody>
          <a:bodyPr/>
          <a:lstStyle/>
          <a:p>
            <a:endParaRPr lang="en-BA"/>
          </a:p>
        </p:txBody>
      </p:sp>
      <p:sp>
        <p:nvSpPr>
          <p:cNvPr id="6" name="Slide Number Placeholder 5"/>
          <p:cNvSpPr>
            <a:spLocks noGrp="1"/>
          </p:cNvSpPr>
          <p:nvPr>
            <p:ph type="sldNum" sz="quarter" idx="12"/>
          </p:nvPr>
        </p:nvSpPr>
        <p:spPr/>
        <p:txBody>
          <a:bodyPr/>
          <a:lstStyle/>
          <a:p>
            <a:fld id="{F84F7BB1-6FD9-AA43-BF12-015D49540C0E}" type="slidenum">
              <a:rPr lang="en-BA" smtClean="0"/>
              <a:t>‹#›</a:t>
            </a:fld>
            <a:endParaRPr lang="en-BA"/>
          </a:p>
        </p:txBody>
      </p:sp>
    </p:spTree>
    <p:extLst>
      <p:ext uri="{BB962C8B-B14F-4D97-AF65-F5344CB8AC3E}">
        <p14:creationId xmlns:p14="http://schemas.microsoft.com/office/powerpoint/2010/main" val="25024975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975E15A-3EEA-874A-8C28-C7E9A41876C9}" type="datetimeFigureOut">
              <a:rPr lang="en-BA" smtClean="0"/>
              <a:t>5. 7. 2023.</a:t>
            </a:fld>
            <a:endParaRPr lang="en-BA"/>
          </a:p>
        </p:txBody>
      </p:sp>
      <p:sp>
        <p:nvSpPr>
          <p:cNvPr id="5" name="Footer Placeholder 4"/>
          <p:cNvSpPr>
            <a:spLocks noGrp="1"/>
          </p:cNvSpPr>
          <p:nvPr>
            <p:ph type="ftr" sz="quarter" idx="11"/>
          </p:nvPr>
        </p:nvSpPr>
        <p:spPr/>
        <p:txBody>
          <a:bodyPr/>
          <a:lstStyle/>
          <a:p>
            <a:endParaRPr lang="en-BA"/>
          </a:p>
        </p:txBody>
      </p:sp>
      <p:sp>
        <p:nvSpPr>
          <p:cNvPr id="6" name="Slide Number Placeholder 5"/>
          <p:cNvSpPr>
            <a:spLocks noGrp="1"/>
          </p:cNvSpPr>
          <p:nvPr>
            <p:ph type="sldNum" sz="quarter" idx="12"/>
          </p:nvPr>
        </p:nvSpPr>
        <p:spPr/>
        <p:txBody>
          <a:bodyPr/>
          <a:lstStyle/>
          <a:p>
            <a:fld id="{F84F7BB1-6FD9-AA43-BF12-015D49540C0E}" type="slidenum">
              <a:rPr lang="en-BA" smtClean="0"/>
              <a:t>‹#›</a:t>
            </a:fld>
            <a:endParaRPr lang="en-BA"/>
          </a:p>
        </p:txBody>
      </p:sp>
    </p:spTree>
    <p:extLst>
      <p:ext uri="{BB962C8B-B14F-4D97-AF65-F5344CB8AC3E}">
        <p14:creationId xmlns:p14="http://schemas.microsoft.com/office/powerpoint/2010/main" val="12916544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75E15A-3EEA-874A-8C28-C7E9A41876C9}" type="datetimeFigureOut">
              <a:rPr lang="en-BA" smtClean="0"/>
              <a:t>5. 7. 2023.</a:t>
            </a:fld>
            <a:endParaRPr lang="en-BA"/>
          </a:p>
        </p:txBody>
      </p:sp>
      <p:sp>
        <p:nvSpPr>
          <p:cNvPr id="5" name="Footer Placeholder 4"/>
          <p:cNvSpPr>
            <a:spLocks noGrp="1"/>
          </p:cNvSpPr>
          <p:nvPr>
            <p:ph type="ftr" sz="quarter" idx="11"/>
          </p:nvPr>
        </p:nvSpPr>
        <p:spPr/>
        <p:txBody>
          <a:bodyPr/>
          <a:lstStyle/>
          <a:p>
            <a:endParaRPr lang="en-BA"/>
          </a:p>
        </p:txBody>
      </p:sp>
      <p:sp>
        <p:nvSpPr>
          <p:cNvPr id="6" name="Slide Number Placeholder 5"/>
          <p:cNvSpPr>
            <a:spLocks noGrp="1"/>
          </p:cNvSpPr>
          <p:nvPr>
            <p:ph type="sldNum" sz="quarter" idx="12"/>
          </p:nvPr>
        </p:nvSpPr>
        <p:spPr/>
        <p:txBody>
          <a:bodyPr/>
          <a:lstStyle/>
          <a:p>
            <a:fld id="{F84F7BB1-6FD9-AA43-BF12-015D49540C0E}" type="slidenum">
              <a:rPr lang="en-BA" smtClean="0"/>
              <a:t>‹#›</a:t>
            </a:fld>
            <a:endParaRPr lang="en-BA"/>
          </a:p>
        </p:txBody>
      </p:sp>
    </p:spTree>
    <p:extLst>
      <p:ext uri="{BB962C8B-B14F-4D97-AF65-F5344CB8AC3E}">
        <p14:creationId xmlns:p14="http://schemas.microsoft.com/office/powerpoint/2010/main" val="17021853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F975E15A-3EEA-874A-8C28-C7E9A41876C9}" type="datetimeFigureOut">
              <a:rPr lang="en-BA" smtClean="0"/>
              <a:t>5. 7. 2023.</a:t>
            </a:fld>
            <a:endParaRPr lang="en-BA"/>
          </a:p>
        </p:txBody>
      </p:sp>
      <p:sp>
        <p:nvSpPr>
          <p:cNvPr id="9" name="Footer Placeholder 8"/>
          <p:cNvSpPr>
            <a:spLocks noGrp="1"/>
          </p:cNvSpPr>
          <p:nvPr>
            <p:ph type="ftr" sz="quarter" idx="11"/>
          </p:nvPr>
        </p:nvSpPr>
        <p:spPr/>
        <p:txBody>
          <a:bodyPr/>
          <a:lstStyle/>
          <a:p>
            <a:endParaRPr lang="en-BA"/>
          </a:p>
        </p:txBody>
      </p:sp>
      <p:sp>
        <p:nvSpPr>
          <p:cNvPr id="10" name="Slide Number Placeholder 9"/>
          <p:cNvSpPr>
            <a:spLocks noGrp="1"/>
          </p:cNvSpPr>
          <p:nvPr>
            <p:ph type="sldNum" sz="quarter" idx="12"/>
          </p:nvPr>
        </p:nvSpPr>
        <p:spPr/>
        <p:txBody>
          <a:bodyPr/>
          <a:lstStyle/>
          <a:p>
            <a:fld id="{F84F7BB1-6FD9-AA43-BF12-015D49540C0E}" type="slidenum">
              <a:rPr lang="en-BA" smtClean="0"/>
              <a:t>‹#›</a:t>
            </a:fld>
            <a:endParaRPr lang="en-BA"/>
          </a:p>
        </p:txBody>
      </p:sp>
    </p:spTree>
    <p:extLst>
      <p:ext uri="{BB962C8B-B14F-4D97-AF65-F5344CB8AC3E}">
        <p14:creationId xmlns:p14="http://schemas.microsoft.com/office/powerpoint/2010/main" val="35523184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F975E15A-3EEA-874A-8C28-C7E9A41876C9}" type="datetimeFigureOut">
              <a:rPr lang="en-BA" smtClean="0"/>
              <a:t>5. 7. 2023.</a:t>
            </a:fld>
            <a:endParaRPr lang="en-BA"/>
          </a:p>
        </p:txBody>
      </p:sp>
      <p:sp>
        <p:nvSpPr>
          <p:cNvPr id="11" name="Footer Placeholder 10"/>
          <p:cNvSpPr>
            <a:spLocks noGrp="1"/>
          </p:cNvSpPr>
          <p:nvPr>
            <p:ph type="ftr" sz="quarter" idx="11"/>
          </p:nvPr>
        </p:nvSpPr>
        <p:spPr/>
        <p:txBody>
          <a:bodyPr/>
          <a:lstStyle/>
          <a:p>
            <a:endParaRPr lang="en-BA"/>
          </a:p>
        </p:txBody>
      </p:sp>
      <p:sp>
        <p:nvSpPr>
          <p:cNvPr id="12" name="Slide Number Placeholder 11"/>
          <p:cNvSpPr>
            <a:spLocks noGrp="1"/>
          </p:cNvSpPr>
          <p:nvPr>
            <p:ph type="sldNum" sz="quarter" idx="12"/>
          </p:nvPr>
        </p:nvSpPr>
        <p:spPr/>
        <p:txBody>
          <a:bodyPr/>
          <a:lstStyle/>
          <a:p>
            <a:fld id="{F84F7BB1-6FD9-AA43-BF12-015D49540C0E}" type="slidenum">
              <a:rPr lang="en-BA" smtClean="0"/>
              <a:t>‹#›</a:t>
            </a:fld>
            <a:endParaRPr lang="en-BA"/>
          </a:p>
        </p:txBody>
      </p:sp>
    </p:spTree>
    <p:extLst>
      <p:ext uri="{BB962C8B-B14F-4D97-AF65-F5344CB8AC3E}">
        <p14:creationId xmlns:p14="http://schemas.microsoft.com/office/powerpoint/2010/main" val="1979348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F975E15A-3EEA-874A-8C28-C7E9A41876C9}" type="datetimeFigureOut">
              <a:rPr lang="en-BA" smtClean="0"/>
              <a:t>5. 7. 2023.</a:t>
            </a:fld>
            <a:endParaRPr lang="en-BA"/>
          </a:p>
        </p:txBody>
      </p:sp>
      <p:sp>
        <p:nvSpPr>
          <p:cNvPr id="7" name="Footer Placeholder 6"/>
          <p:cNvSpPr>
            <a:spLocks noGrp="1"/>
          </p:cNvSpPr>
          <p:nvPr>
            <p:ph type="ftr" sz="quarter" idx="11"/>
          </p:nvPr>
        </p:nvSpPr>
        <p:spPr/>
        <p:txBody>
          <a:bodyPr/>
          <a:lstStyle/>
          <a:p>
            <a:endParaRPr lang="en-BA"/>
          </a:p>
        </p:txBody>
      </p:sp>
      <p:sp>
        <p:nvSpPr>
          <p:cNvPr id="8" name="Slide Number Placeholder 7"/>
          <p:cNvSpPr>
            <a:spLocks noGrp="1"/>
          </p:cNvSpPr>
          <p:nvPr>
            <p:ph type="sldNum" sz="quarter" idx="12"/>
          </p:nvPr>
        </p:nvSpPr>
        <p:spPr/>
        <p:txBody>
          <a:bodyPr/>
          <a:lstStyle/>
          <a:p>
            <a:fld id="{F84F7BB1-6FD9-AA43-BF12-015D49540C0E}" type="slidenum">
              <a:rPr lang="en-BA" smtClean="0"/>
              <a:t>‹#›</a:t>
            </a:fld>
            <a:endParaRPr lang="en-BA"/>
          </a:p>
        </p:txBody>
      </p:sp>
    </p:spTree>
    <p:extLst>
      <p:ext uri="{BB962C8B-B14F-4D97-AF65-F5344CB8AC3E}">
        <p14:creationId xmlns:p14="http://schemas.microsoft.com/office/powerpoint/2010/main" val="664556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F975E15A-3EEA-874A-8C28-C7E9A41876C9}" type="datetimeFigureOut">
              <a:rPr lang="en-BA" smtClean="0"/>
              <a:t>5. 7. 2023.</a:t>
            </a:fld>
            <a:endParaRPr lang="en-BA"/>
          </a:p>
        </p:txBody>
      </p:sp>
      <p:sp>
        <p:nvSpPr>
          <p:cNvPr id="9" name="Footer Placeholder 8"/>
          <p:cNvSpPr>
            <a:spLocks noGrp="1"/>
          </p:cNvSpPr>
          <p:nvPr>
            <p:ph type="ftr" sz="quarter" idx="11"/>
          </p:nvPr>
        </p:nvSpPr>
        <p:spPr/>
        <p:txBody>
          <a:bodyPr/>
          <a:lstStyle/>
          <a:p>
            <a:endParaRPr lang="en-BA"/>
          </a:p>
        </p:txBody>
      </p:sp>
      <p:sp>
        <p:nvSpPr>
          <p:cNvPr id="10" name="Slide Number Placeholder 9"/>
          <p:cNvSpPr>
            <a:spLocks noGrp="1"/>
          </p:cNvSpPr>
          <p:nvPr>
            <p:ph type="sldNum" sz="quarter" idx="12"/>
          </p:nvPr>
        </p:nvSpPr>
        <p:spPr/>
        <p:txBody>
          <a:bodyPr/>
          <a:lstStyle/>
          <a:p>
            <a:fld id="{F84F7BB1-6FD9-AA43-BF12-015D49540C0E}" type="slidenum">
              <a:rPr lang="en-BA" smtClean="0"/>
              <a:t>‹#›</a:t>
            </a:fld>
            <a:endParaRPr lang="en-BA"/>
          </a:p>
        </p:txBody>
      </p:sp>
    </p:spTree>
    <p:extLst>
      <p:ext uri="{BB962C8B-B14F-4D97-AF65-F5344CB8AC3E}">
        <p14:creationId xmlns:p14="http://schemas.microsoft.com/office/powerpoint/2010/main" val="6380288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F975E15A-3EEA-874A-8C28-C7E9A41876C9}" type="datetimeFigureOut">
              <a:rPr lang="en-BA" smtClean="0"/>
              <a:t>5. 7. 2023.</a:t>
            </a:fld>
            <a:endParaRPr lang="en-BA"/>
          </a:p>
        </p:txBody>
      </p:sp>
      <p:sp>
        <p:nvSpPr>
          <p:cNvPr id="6" name="Footer Placeholder 5"/>
          <p:cNvSpPr>
            <a:spLocks noGrp="1"/>
          </p:cNvSpPr>
          <p:nvPr>
            <p:ph type="ftr" sz="quarter" idx="11"/>
          </p:nvPr>
        </p:nvSpPr>
        <p:spPr/>
        <p:txBody>
          <a:bodyPr/>
          <a:lstStyle/>
          <a:p>
            <a:endParaRPr lang="en-BA"/>
          </a:p>
        </p:txBody>
      </p:sp>
      <p:sp>
        <p:nvSpPr>
          <p:cNvPr id="7" name="Slide Number Placeholder 6"/>
          <p:cNvSpPr>
            <a:spLocks noGrp="1"/>
          </p:cNvSpPr>
          <p:nvPr>
            <p:ph type="sldNum" sz="quarter" idx="12"/>
          </p:nvPr>
        </p:nvSpPr>
        <p:spPr/>
        <p:txBody>
          <a:bodyPr/>
          <a:lstStyle/>
          <a:p>
            <a:fld id="{F84F7BB1-6FD9-AA43-BF12-015D49540C0E}" type="slidenum">
              <a:rPr lang="en-BA" smtClean="0"/>
              <a:t>‹#›</a:t>
            </a:fld>
            <a:endParaRPr lang="en-BA"/>
          </a:p>
        </p:txBody>
      </p:sp>
    </p:spTree>
    <p:extLst>
      <p:ext uri="{BB962C8B-B14F-4D97-AF65-F5344CB8AC3E}">
        <p14:creationId xmlns:p14="http://schemas.microsoft.com/office/powerpoint/2010/main" val="27067921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F975E15A-3EEA-874A-8C28-C7E9A41876C9}" type="datetimeFigureOut">
              <a:rPr lang="en-BA" smtClean="0"/>
              <a:t>5. 7. 2023.</a:t>
            </a:fld>
            <a:endParaRPr lang="en-BA"/>
          </a:p>
        </p:txBody>
      </p:sp>
      <p:sp>
        <p:nvSpPr>
          <p:cNvPr id="9" name="Footer Placeholder 8"/>
          <p:cNvSpPr>
            <a:spLocks noGrp="1"/>
          </p:cNvSpPr>
          <p:nvPr>
            <p:ph type="ftr" sz="quarter" idx="11"/>
          </p:nvPr>
        </p:nvSpPr>
        <p:spPr/>
        <p:txBody>
          <a:bodyPr/>
          <a:lstStyle/>
          <a:p>
            <a:endParaRPr lang="en-BA"/>
          </a:p>
        </p:txBody>
      </p:sp>
      <p:sp>
        <p:nvSpPr>
          <p:cNvPr id="10" name="Slide Number Placeholder 9"/>
          <p:cNvSpPr>
            <a:spLocks noGrp="1"/>
          </p:cNvSpPr>
          <p:nvPr>
            <p:ph type="sldNum" sz="quarter" idx="12"/>
          </p:nvPr>
        </p:nvSpPr>
        <p:spPr/>
        <p:txBody>
          <a:bodyPr/>
          <a:lstStyle/>
          <a:p>
            <a:fld id="{F84F7BB1-6FD9-AA43-BF12-015D49540C0E}" type="slidenum">
              <a:rPr lang="en-BA" smtClean="0"/>
              <a:t>‹#›</a:t>
            </a:fld>
            <a:endParaRPr lang="en-BA"/>
          </a:p>
        </p:txBody>
      </p:sp>
    </p:spTree>
    <p:extLst>
      <p:ext uri="{BB962C8B-B14F-4D97-AF65-F5344CB8AC3E}">
        <p14:creationId xmlns:p14="http://schemas.microsoft.com/office/powerpoint/2010/main" val="34050091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F975E15A-3EEA-874A-8C28-C7E9A41876C9}" type="datetimeFigureOut">
              <a:rPr lang="en-BA" smtClean="0"/>
              <a:t>5. 7. 2023.</a:t>
            </a:fld>
            <a:endParaRPr lang="en-BA"/>
          </a:p>
        </p:txBody>
      </p:sp>
      <p:sp>
        <p:nvSpPr>
          <p:cNvPr id="9" name="Footer Placeholder 8"/>
          <p:cNvSpPr>
            <a:spLocks noGrp="1"/>
          </p:cNvSpPr>
          <p:nvPr>
            <p:ph type="ftr" sz="quarter" idx="11"/>
          </p:nvPr>
        </p:nvSpPr>
        <p:spPr>
          <a:xfrm>
            <a:off x="3499101" y="6356350"/>
            <a:ext cx="5911517" cy="365125"/>
          </a:xfrm>
        </p:spPr>
        <p:txBody>
          <a:bodyPr/>
          <a:lstStyle/>
          <a:p>
            <a:endParaRPr lang="en-BA"/>
          </a:p>
        </p:txBody>
      </p:sp>
      <p:sp>
        <p:nvSpPr>
          <p:cNvPr id="10" name="Slide Number Placeholder 9"/>
          <p:cNvSpPr>
            <a:spLocks noGrp="1"/>
          </p:cNvSpPr>
          <p:nvPr>
            <p:ph type="sldNum" sz="quarter" idx="12"/>
          </p:nvPr>
        </p:nvSpPr>
        <p:spPr/>
        <p:txBody>
          <a:bodyPr/>
          <a:lstStyle/>
          <a:p>
            <a:fld id="{F84F7BB1-6FD9-AA43-BF12-015D49540C0E}" type="slidenum">
              <a:rPr lang="en-BA" smtClean="0"/>
              <a:t>‹#›</a:t>
            </a:fld>
            <a:endParaRPr lang="en-BA"/>
          </a:p>
        </p:txBody>
      </p:sp>
    </p:spTree>
    <p:extLst>
      <p:ext uri="{BB962C8B-B14F-4D97-AF65-F5344CB8AC3E}">
        <p14:creationId xmlns:p14="http://schemas.microsoft.com/office/powerpoint/2010/main" val="20204244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975E15A-3EEA-874A-8C28-C7E9A41876C9}" type="datetimeFigureOut">
              <a:rPr lang="en-BA" smtClean="0"/>
              <a:t>5. 7. 2023.</a:t>
            </a:fld>
            <a:endParaRPr lang="en-BA"/>
          </a:p>
        </p:txBody>
      </p:sp>
      <p:sp>
        <p:nvSpPr>
          <p:cNvPr id="8" name="Footer Placeholder 7"/>
          <p:cNvSpPr>
            <a:spLocks noGrp="1"/>
          </p:cNvSpPr>
          <p:nvPr>
            <p:ph type="ftr" sz="quarter" idx="11"/>
          </p:nvPr>
        </p:nvSpPr>
        <p:spPr/>
        <p:txBody>
          <a:bodyPr/>
          <a:lstStyle/>
          <a:p>
            <a:endParaRPr lang="en-BA"/>
          </a:p>
        </p:txBody>
      </p:sp>
      <p:sp>
        <p:nvSpPr>
          <p:cNvPr id="9" name="Slide Number Placeholder 8"/>
          <p:cNvSpPr>
            <a:spLocks noGrp="1"/>
          </p:cNvSpPr>
          <p:nvPr>
            <p:ph type="sldNum" sz="quarter" idx="12"/>
          </p:nvPr>
        </p:nvSpPr>
        <p:spPr/>
        <p:txBody>
          <a:bodyPr/>
          <a:lstStyle/>
          <a:p>
            <a:fld id="{F84F7BB1-6FD9-AA43-BF12-015D49540C0E}" type="slidenum">
              <a:rPr lang="en-BA" smtClean="0"/>
              <a:t>‹#›</a:t>
            </a:fld>
            <a:endParaRPr lang="en-BA"/>
          </a:p>
        </p:txBody>
      </p:sp>
    </p:spTree>
    <p:extLst>
      <p:ext uri="{BB962C8B-B14F-4D97-AF65-F5344CB8AC3E}">
        <p14:creationId xmlns:p14="http://schemas.microsoft.com/office/powerpoint/2010/main" val="7158692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975E15A-3EEA-874A-8C28-C7E9A41876C9}" type="datetimeFigureOut">
              <a:rPr lang="en-BA" smtClean="0"/>
              <a:t>5. 7. 2023.</a:t>
            </a:fld>
            <a:endParaRPr lang="en-BA"/>
          </a:p>
        </p:txBody>
      </p:sp>
      <p:sp>
        <p:nvSpPr>
          <p:cNvPr id="8" name="Footer Placeholder 7"/>
          <p:cNvSpPr>
            <a:spLocks noGrp="1"/>
          </p:cNvSpPr>
          <p:nvPr>
            <p:ph type="ftr" sz="quarter" idx="11"/>
          </p:nvPr>
        </p:nvSpPr>
        <p:spPr/>
        <p:txBody>
          <a:bodyPr/>
          <a:lstStyle/>
          <a:p>
            <a:endParaRPr lang="en-BA"/>
          </a:p>
        </p:txBody>
      </p:sp>
      <p:sp>
        <p:nvSpPr>
          <p:cNvPr id="9" name="Slide Number Placeholder 8"/>
          <p:cNvSpPr>
            <a:spLocks noGrp="1"/>
          </p:cNvSpPr>
          <p:nvPr>
            <p:ph type="sldNum" sz="quarter" idx="12"/>
          </p:nvPr>
        </p:nvSpPr>
        <p:spPr/>
        <p:txBody>
          <a:bodyPr/>
          <a:lstStyle/>
          <a:p>
            <a:fld id="{F84F7BB1-6FD9-AA43-BF12-015D49540C0E}" type="slidenum">
              <a:rPr lang="en-BA" smtClean="0"/>
              <a:t>‹#›</a:t>
            </a:fld>
            <a:endParaRPr lang="en-BA"/>
          </a:p>
        </p:txBody>
      </p:sp>
    </p:spTree>
    <p:extLst>
      <p:ext uri="{BB962C8B-B14F-4D97-AF65-F5344CB8AC3E}">
        <p14:creationId xmlns:p14="http://schemas.microsoft.com/office/powerpoint/2010/main" val="15030264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975E15A-3EEA-874A-8C28-C7E9A41876C9}" type="datetimeFigureOut">
              <a:rPr lang="en-BA" smtClean="0"/>
              <a:t>5. 7. 2023.</a:t>
            </a:fld>
            <a:endParaRPr lang="en-BA"/>
          </a:p>
        </p:txBody>
      </p:sp>
      <p:sp>
        <p:nvSpPr>
          <p:cNvPr id="5" name="Footer Placeholder 4"/>
          <p:cNvSpPr>
            <a:spLocks noGrp="1"/>
          </p:cNvSpPr>
          <p:nvPr>
            <p:ph type="ftr" sz="quarter" idx="11"/>
          </p:nvPr>
        </p:nvSpPr>
        <p:spPr/>
        <p:txBody>
          <a:bodyPr/>
          <a:lstStyle/>
          <a:p>
            <a:endParaRPr lang="en-BA"/>
          </a:p>
        </p:txBody>
      </p:sp>
      <p:sp>
        <p:nvSpPr>
          <p:cNvPr id="6" name="Slide Number Placeholder 5"/>
          <p:cNvSpPr>
            <a:spLocks noGrp="1"/>
          </p:cNvSpPr>
          <p:nvPr>
            <p:ph type="sldNum" sz="quarter" idx="12"/>
          </p:nvPr>
        </p:nvSpPr>
        <p:spPr/>
        <p:txBody>
          <a:bodyPr/>
          <a:lstStyle/>
          <a:p>
            <a:fld id="{F84F7BB1-6FD9-AA43-BF12-015D49540C0E}" type="slidenum">
              <a:rPr lang="en-BA" smtClean="0"/>
              <a:t>‹#›</a:t>
            </a:fld>
            <a:endParaRPr lang="en-BA"/>
          </a:p>
        </p:txBody>
      </p:sp>
    </p:spTree>
    <p:extLst>
      <p:ext uri="{BB962C8B-B14F-4D97-AF65-F5344CB8AC3E}">
        <p14:creationId xmlns:p14="http://schemas.microsoft.com/office/powerpoint/2010/main" val="6312837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975E15A-3EEA-874A-8C28-C7E9A41876C9}" type="datetimeFigureOut">
              <a:rPr lang="en-BA" smtClean="0"/>
              <a:t>5. 7. 2023.</a:t>
            </a:fld>
            <a:endParaRPr lang="en-BA"/>
          </a:p>
        </p:txBody>
      </p:sp>
      <p:sp>
        <p:nvSpPr>
          <p:cNvPr id="5" name="Footer Placeholder 4"/>
          <p:cNvSpPr>
            <a:spLocks noGrp="1"/>
          </p:cNvSpPr>
          <p:nvPr>
            <p:ph type="ftr" sz="quarter" idx="11"/>
          </p:nvPr>
        </p:nvSpPr>
        <p:spPr/>
        <p:txBody>
          <a:bodyPr/>
          <a:lstStyle/>
          <a:p>
            <a:endParaRPr lang="en-BA"/>
          </a:p>
        </p:txBody>
      </p:sp>
      <p:sp>
        <p:nvSpPr>
          <p:cNvPr id="6" name="Slide Number Placeholder 5"/>
          <p:cNvSpPr>
            <a:spLocks noGrp="1"/>
          </p:cNvSpPr>
          <p:nvPr>
            <p:ph type="sldNum" sz="quarter" idx="12"/>
          </p:nvPr>
        </p:nvSpPr>
        <p:spPr/>
        <p:txBody>
          <a:bodyPr/>
          <a:lstStyle/>
          <a:p>
            <a:fld id="{F84F7BB1-6FD9-AA43-BF12-015D49540C0E}" type="slidenum">
              <a:rPr lang="en-BA" smtClean="0"/>
              <a:t>‹#›</a:t>
            </a:fld>
            <a:endParaRPr lang="en-BA"/>
          </a:p>
        </p:txBody>
      </p:sp>
    </p:spTree>
    <p:extLst>
      <p:ext uri="{BB962C8B-B14F-4D97-AF65-F5344CB8AC3E}">
        <p14:creationId xmlns:p14="http://schemas.microsoft.com/office/powerpoint/2010/main" val="10399296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75E15A-3EEA-874A-8C28-C7E9A41876C9}" type="datetimeFigureOut">
              <a:rPr lang="en-BA" smtClean="0"/>
              <a:t>5. 7. 2023.</a:t>
            </a:fld>
            <a:endParaRPr lang="en-BA"/>
          </a:p>
        </p:txBody>
      </p:sp>
      <p:sp>
        <p:nvSpPr>
          <p:cNvPr id="5" name="Footer Placeholder 4"/>
          <p:cNvSpPr>
            <a:spLocks noGrp="1"/>
          </p:cNvSpPr>
          <p:nvPr>
            <p:ph type="ftr" sz="quarter" idx="11"/>
          </p:nvPr>
        </p:nvSpPr>
        <p:spPr/>
        <p:txBody>
          <a:bodyPr/>
          <a:lstStyle/>
          <a:p>
            <a:endParaRPr lang="en-BA"/>
          </a:p>
        </p:txBody>
      </p:sp>
      <p:sp>
        <p:nvSpPr>
          <p:cNvPr id="6" name="Slide Number Placeholder 5"/>
          <p:cNvSpPr>
            <a:spLocks noGrp="1"/>
          </p:cNvSpPr>
          <p:nvPr>
            <p:ph type="sldNum" sz="quarter" idx="12"/>
          </p:nvPr>
        </p:nvSpPr>
        <p:spPr/>
        <p:txBody>
          <a:bodyPr/>
          <a:lstStyle/>
          <a:p>
            <a:fld id="{F84F7BB1-6FD9-AA43-BF12-015D49540C0E}" type="slidenum">
              <a:rPr lang="en-BA" smtClean="0"/>
              <a:t>‹#›</a:t>
            </a:fld>
            <a:endParaRPr lang="en-BA"/>
          </a:p>
        </p:txBody>
      </p:sp>
    </p:spTree>
    <p:extLst>
      <p:ext uri="{BB962C8B-B14F-4D97-AF65-F5344CB8AC3E}">
        <p14:creationId xmlns:p14="http://schemas.microsoft.com/office/powerpoint/2010/main" val="38940424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F975E15A-3EEA-874A-8C28-C7E9A41876C9}" type="datetimeFigureOut">
              <a:rPr lang="en-BA" smtClean="0"/>
              <a:t>5. 7. 2023.</a:t>
            </a:fld>
            <a:endParaRPr lang="en-BA"/>
          </a:p>
        </p:txBody>
      </p:sp>
      <p:sp>
        <p:nvSpPr>
          <p:cNvPr id="9" name="Footer Placeholder 8"/>
          <p:cNvSpPr>
            <a:spLocks noGrp="1"/>
          </p:cNvSpPr>
          <p:nvPr>
            <p:ph type="ftr" sz="quarter" idx="11"/>
          </p:nvPr>
        </p:nvSpPr>
        <p:spPr/>
        <p:txBody>
          <a:bodyPr/>
          <a:lstStyle/>
          <a:p>
            <a:endParaRPr lang="en-BA"/>
          </a:p>
        </p:txBody>
      </p:sp>
      <p:sp>
        <p:nvSpPr>
          <p:cNvPr id="10" name="Slide Number Placeholder 9"/>
          <p:cNvSpPr>
            <a:spLocks noGrp="1"/>
          </p:cNvSpPr>
          <p:nvPr>
            <p:ph type="sldNum" sz="quarter" idx="12"/>
          </p:nvPr>
        </p:nvSpPr>
        <p:spPr/>
        <p:txBody>
          <a:bodyPr/>
          <a:lstStyle/>
          <a:p>
            <a:fld id="{F84F7BB1-6FD9-AA43-BF12-015D49540C0E}" type="slidenum">
              <a:rPr lang="en-BA" smtClean="0"/>
              <a:t>‹#›</a:t>
            </a:fld>
            <a:endParaRPr lang="en-BA"/>
          </a:p>
        </p:txBody>
      </p:sp>
    </p:spTree>
    <p:extLst>
      <p:ext uri="{BB962C8B-B14F-4D97-AF65-F5344CB8AC3E}">
        <p14:creationId xmlns:p14="http://schemas.microsoft.com/office/powerpoint/2010/main" val="11472580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F975E15A-3EEA-874A-8C28-C7E9A41876C9}" type="datetimeFigureOut">
              <a:rPr lang="en-BA" smtClean="0"/>
              <a:t>5. 7. 2023.</a:t>
            </a:fld>
            <a:endParaRPr lang="en-BA"/>
          </a:p>
        </p:txBody>
      </p:sp>
      <p:sp>
        <p:nvSpPr>
          <p:cNvPr id="11" name="Footer Placeholder 10"/>
          <p:cNvSpPr>
            <a:spLocks noGrp="1"/>
          </p:cNvSpPr>
          <p:nvPr>
            <p:ph type="ftr" sz="quarter" idx="11"/>
          </p:nvPr>
        </p:nvSpPr>
        <p:spPr/>
        <p:txBody>
          <a:bodyPr/>
          <a:lstStyle/>
          <a:p>
            <a:endParaRPr lang="en-BA"/>
          </a:p>
        </p:txBody>
      </p:sp>
      <p:sp>
        <p:nvSpPr>
          <p:cNvPr id="12" name="Slide Number Placeholder 11"/>
          <p:cNvSpPr>
            <a:spLocks noGrp="1"/>
          </p:cNvSpPr>
          <p:nvPr>
            <p:ph type="sldNum" sz="quarter" idx="12"/>
          </p:nvPr>
        </p:nvSpPr>
        <p:spPr/>
        <p:txBody>
          <a:bodyPr/>
          <a:lstStyle/>
          <a:p>
            <a:fld id="{F84F7BB1-6FD9-AA43-BF12-015D49540C0E}" type="slidenum">
              <a:rPr lang="en-BA" smtClean="0"/>
              <a:t>‹#›</a:t>
            </a:fld>
            <a:endParaRPr lang="en-BA"/>
          </a:p>
        </p:txBody>
      </p:sp>
    </p:spTree>
    <p:extLst>
      <p:ext uri="{BB962C8B-B14F-4D97-AF65-F5344CB8AC3E}">
        <p14:creationId xmlns:p14="http://schemas.microsoft.com/office/powerpoint/2010/main" val="5502530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F975E15A-3EEA-874A-8C28-C7E9A41876C9}" type="datetimeFigureOut">
              <a:rPr lang="en-BA" smtClean="0"/>
              <a:t>5. 7. 2023.</a:t>
            </a:fld>
            <a:endParaRPr lang="en-BA"/>
          </a:p>
        </p:txBody>
      </p:sp>
      <p:sp>
        <p:nvSpPr>
          <p:cNvPr id="11" name="Footer Placeholder 10"/>
          <p:cNvSpPr>
            <a:spLocks noGrp="1"/>
          </p:cNvSpPr>
          <p:nvPr>
            <p:ph type="ftr" sz="quarter" idx="11"/>
          </p:nvPr>
        </p:nvSpPr>
        <p:spPr/>
        <p:txBody>
          <a:bodyPr/>
          <a:lstStyle/>
          <a:p>
            <a:endParaRPr lang="en-BA"/>
          </a:p>
        </p:txBody>
      </p:sp>
      <p:sp>
        <p:nvSpPr>
          <p:cNvPr id="12" name="Slide Number Placeholder 11"/>
          <p:cNvSpPr>
            <a:spLocks noGrp="1"/>
          </p:cNvSpPr>
          <p:nvPr>
            <p:ph type="sldNum" sz="quarter" idx="12"/>
          </p:nvPr>
        </p:nvSpPr>
        <p:spPr/>
        <p:txBody>
          <a:bodyPr/>
          <a:lstStyle/>
          <a:p>
            <a:fld id="{F84F7BB1-6FD9-AA43-BF12-015D49540C0E}" type="slidenum">
              <a:rPr lang="en-BA" smtClean="0"/>
              <a:t>‹#›</a:t>
            </a:fld>
            <a:endParaRPr lang="en-BA"/>
          </a:p>
        </p:txBody>
      </p:sp>
    </p:spTree>
    <p:extLst>
      <p:ext uri="{BB962C8B-B14F-4D97-AF65-F5344CB8AC3E}">
        <p14:creationId xmlns:p14="http://schemas.microsoft.com/office/powerpoint/2010/main" val="38371701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F975E15A-3EEA-874A-8C28-C7E9A41876C9}" type="datetimeFigureOut">
              <a:rPr lang="en-BA" smtClean="0"/>
              <a:t>5. 7. 2023.</a:t>
            </a:fld>
            <a:endParaRPr lang="en-BA"/>
          </a:p>
        </p:txBody>
      </p:sp>
      <p:sp>
        <p:nvSpPr>
          <p:cNvPr id="7" name="Footer Placeholder 6"/>
          <p:cNvSpPr>
            <a:spLocks noGrp="1"/>
          </p:cNvSpPr>
          <p:nvPr>
            <p:ph type="ftr" sz="quarter" idx="11"/>
          </p:nvPr>
        </p:nvSpPr>
        <p:spPr/>
        <p:txBody>
          <a:bodyPr/>
          <a:lstStyle/>
          <a:p>
            <a:endParaRPr lang="en-BA"/>
          </a:p>
        </p:txBody>
      </p:sp>
      <p:sp>
        <p:nvSpPr>
          <p:cNvPr id="8" name="Slide Number Placeholder 7"/>
          <p:cNvSpPr>
            <a:spLocks noGrp="1"/>
          </p:cNvSpPr>
          <p:nvPr>
            <p:ph type="sldNum" sz="quarter" idx="12"/>
          </p:nvPr>
        </p:nvSpPr>
        <p:spPr/>
        <p:txBody>
          <a:bodyPr/>
          <a:lstStyle/>
          <a:p>
            <a:fld id="{F84F7BB1-6FD9-AA43-BF12-015D49540C0E}" type="slidenum">
              <a:rPr lang="en-BA" smtClean="0"/>
              <a:t>‹#›</a:t>
            </a:fld>
            <a:endParaRPr lang="en-BA"/>
          </a:p>
        </p:txBody>
      </p:sp>
    </p:spTree>
    <p:extLst>
      <p:ext uri="{BB962C8B-B14F-4D97-AF65-F5344CB8AC3E}">
        <p14:creationId xmlns:p14="http://schemas.microsoft.com/office/powerpoint/2010/main" val="16888697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F975E15A-3EEA-874A-8C28-C7E9A41876C9}" type="datetimeFigureOut">
              <a:rPr lang="en-BA" smtClean="0"/>
              <a:t>5. 7. 2023.</a:t>
            </a:fld>
            <a:endParaRPr lang="en-BA"/>
          </a:p>
        </p:txBody>
      </p:sp>
      <p:sp>
        <p:nvSpPr>
          <p:cNvPr id="6" name="Footer Placeholder 5"/>
          <p:cNvSpPr>
            <a:spLocks noGrp="1"/>
          </p:cNvSpPr>
          <p:nvPr>
            <p:ph type="ftr" sz="quarter" idx="11"/>
          </p:nvPr>
        </p:nvSpPr>
        <p:spPr/>
        <p:txBody>
          <a:bodyPr/>
          <a:lstStyle/>
          <a:p>
            <a:endParaRPr lang="en-BA"/>
          </a:p>
        </p:txBody>
      </p:sp>
      <p:sp>
        <p:nvSpPr>
          <p:cNvPr id="7" name="Slide Number Placeholder 6"/>
          <p:cNvSpPr>
            <a:spLocks noGrp="1"/>
          </p:cNvSpPr>
          <p:nvPr>
            <p:ph type="sldNum" sz="quarter" idx="12"/>
          </p:nvPr>
        </p:nvSpPr>
        <p:spPr/>
        <p:txBody>
          <a:bodyPr/>
          <a:lstStyle/>
          <a:p>
            <a:fld id="{F84F7BB1-6FD9-AA43-BF12-015D49540C0E}" type="slidenum">
              <a:rPr lang="en-BA" smtClean="0"/>
              <a:t>‹#›</a:t>
            </a:fld>
            <a:endParaRPr lang="en-BA"/>
          </a:p>
        </p:txBody>
      </p:sp>
    </p:spTree>
    <p:extLst>
      <p:ext uri="{BB962C8B-B14F-4D97-AF65-F5344CB8AC3E}">
        <p14:creationId xmlns:p14="http://schemas.microsoft.com/office/powerpoint/2010/main" val="17844224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F975E15A-3EEA-874A-8C28-C7E9A41876C9}" type="datetimeFigureOut">
              <a:rPr lang="en-BA" smtClean="0"/>
              <a:t>5. 7. 2023.</a:t>
            </a:fld>
            <a:endParaRPr lang="en-BA"/>
          </a:p>
        </p:txBody>
      </p:sp>
      <p:sp>
        <p:nvSpPr>
          <p:cNvPr id="9" name="Footer Placeholder 8"/>
          <p:cNvSpPr>
            <a:spLocks noGrp="1"/>
          </p:cNvSpPr>
          <p:nvPr>
            <p:ph type="ftr" sz="quarter" idx="11"/>
          </p:nvPr>
        </p:nvSpPr>
        <p:spPr/>
        <p:txBody>
          <a:bodyPr/>
          <a:lstStyle/>
          <a:p>
            <a:endParaRPr lang="en-BA"/>
          </a:p>
        </p:txBody>
      </p:sp>
      <p:sp>
        <p:nvSpPr>
          <p:cNvPr id="10" name="Slide Number Placeholder 9"/>
          <p:cNvSpPr>
            <a:spLocks noGrp="1"/>
          </p:cNvSpPr>
          <p:nvPr>
            <p:ph type="sldNum" sz="quarter" idx="12"/>
          </p:nvPr>
        </p:nvSpPr>
        <p:spPr/>
        <p:txBody>
          <a:bodyPr/>
          <a:lstStyle/>
          <a:p>
            <a:fld id="{F84F7BB1-6FD9-AA43-BF12-015D49540C0E}" type="slidenum">
              <a:rPr lang="en-BA" smtClean="0"/>
              <a:t>‹#›</a:t>
            </a:fld>
            <a:endParaRPr lang="en-BA"/>
          </a:p>
        </p:txBody>
      </p:sp>
    </p:spTree>
    <p:extLst>
      <p:ext uri="{BB962C8B-B14F-4D97-AF65-F5344CB8AC3E}">
        <p14:creationId xmlns:p14="http://schemas.microsoft.com/office/powerpoint/2010/main" val="35248945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F975E15A-3EEA-874A-8C28-C7E9A41876C9}" type="datetimeFigureOut">
              <a:rPr lang="en-BA" smtClean="0"/>
              <a:t>5. 7. 2023.</a:t>
            </a:fld>
            <a:endParaRPr lang="en-BA"/>
          </a:p>
        </p:txBody>
      </p:sp>
      <p:sp>
        <p:nvSpPr>
          <p:cNvPr id="9" name="Footer Placeholder 8"/>
          <p:cNvSpPr>
            <a:spLocks noGrp="1"/>
          </p:cNvSpPr>
          <p:nvPr>
            <p:ph type="ftr" sz="quarter" idx="11"/>
          </p:nvPr>
        </p:nvSpPr>
        <p:spPr>
          <a:xfrm>
            <a:off x="3499101" y="6356350"/>
            <a:ext cx="5911517" cy="365125"/>
          </a:xfrm>
        </p:spPr>
        <p:txBody>
          <a:bodyPr/>
          <a:lstStyle/>
          <a:p>
            <a:endParaRPr lang="en-BA"/>
          </a:p>
        </p:txBody>
      </p:sp>
      <p:sp>
        <p:nvSpPr>
          <p:cNvPr id="10" name="Slide Number Placeholder 9"/>
          <p:cNvSpPr>
            <a:spLocks noGrp="1"/>
          </p:cNvSpPr>
          <p:nvPr>
            <p:ph type="sldNum" sz="quarter" idx="12"/>
          </p:nvPr>
        </p:nvSpPr>
        <p:spPr/>
        <p:txBody>
          <a:bodyPr/>
          <a:lstStyle/>
          <a:p>
            <a:fld id="{F84F7BB1-6FD9-AA43-BF12-015D49540C0E}" type="slidenum">
              <a:rPr lang="en-BA" smtClean="0"/>
              <a:t>‹#›</a:t>
            </a:fld>
            <a:endParaRPr lang="en-BA"/>
          </a:p>
        </p:txBody>
      </p:sp>
    </p:spTree>
    <p:extLst>
      <p:ext uri="{BB962C8B-B14F-4D97-AF65-F5344CB8AC3E}">
        <p14:creationId xmlns:p14="http://schemas.microsoft.com/office/powerpoint/2010/main" val="32858517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975E15A-3EEA-874A-8C28-C7E9A41876C9}" type="datetimeFigureOut">
              <a:rPr lang="en-BA" smtClean="0"/>
              <a:t>5. 7. 2023.</a:t>
            </a:fld>
            <a:endParaRPr lang="en-BA"/>
          </a:p>
        </p:txBody>
      </p:sp>
      <p:sp>
        <p:nvSpPr>
          <p:cNvPr id="8" name="Footer Placeholder 7"/>
          <p:cNvSpPr>
            <a:spLocks noGrp="1"/>
          </p:cNvSpPr>
          <p:nvPr>
            <p:ph type="ftr" sz="quarter" idx="11"/>
          </p:nvPr>
        </p:nvSpPr>
        <p:spPr/>
        <p:txBody>
          <a:bodyPr/>
          <a:lstStyle/>
          <a:p>
            <a:endParaRPr lang="en-BA"/>
          </a:p>
        </p:txBody>
      </p:sp>
      <p:sp>
        <p:nvSpPr>
          <p:cNvPr id="9" name="Slide Number Placeholder 8"/>
          <p:cNvSpPr>
            <a:spLocks noGrp="1"/>
          </p:cNvSpPr>
          <p:nvPr>
            <p:ph type="sldNum" sz="quarter" idx="12"/>
          </p:nvPr>
        </p:nvSpPr>
        <p:spPr/>
        <p:txBody>
          <a:bodyPr/>
          <a:lstStyle/>
          <a:p>
            <a:fld id="{F84F7BB1-6FD9-AA43-BF12-015D49540C0E}" type="slidenum">
              <a:rPr lang="en-BA" smtClean="0"/>
              <a:t>‹#›</a:t>
            </a:fld>
            <a:endParaRPr lang="en-BA"/>
          </a:p>
        </p:txBody>
      </p:sp>
    </p:spTree>
    <p:extLst>
      <p:ext uri="{BB962C8B-B14F-4D97-AF65-F5344CB8AC3E}">
        <p14:creationId xmlns:p14="http://schemas.microsoft.com/office/powerpoint/2010/main" val="11078812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975E15A-3EEA-874A-8C28-C7E9A41876C9}" type="datetimeFigureOut">
              <a:rPr lang="en-BA" smtClean="0"/>
              <a:t>5. 7. 2023.</a:t>
            </a:fld>
            <a:endParaRPr lang="en-BA"/>
          </a:p>
        </p:txBody>
      </p:sp>
      <p:sp>
        <p:nvSpPr>
          <p:cNvPr id="8" name="Footer Placeholder 7"/>
          <p:cNvSpPr>
            <a:spLocks noGrp="1"/>
          </p:cNvSpPr>
          <p:nvPr>
            <p:ph type="ftr" sz="quarter" idx="11"/>
          </p:nvPr>
        </p:nvSpPr>
        <p:spPr/>
        <p:txBody>
          <a:bodyPr/>
          <a:lstStyle/>
          <a:p>
            <a:endParaRPr lang="en-BA"/>
          </a:p>
        </p:txBody>
      </p:sp>
      <p:sp>
        <p:nvSpPr>
          <p:cNvPr id="9" name="Slide Number Placeholder 8"/>
          <p:cNvSpPr>
            <a:spLocks noGrp="1"/>
          </p:cNvSpPr>
          <p:nvPr>
            <p:ph type="sldNum" sz="quarter" idx="12"/>
          </p:nvPr>
        </p:nvSpPr>
        <p:spPr/>
        <p:txBody>
          <a:bodyPr/>
          <a:lstStyle/>
          <a:p>
            <a:fld id="{F84F7BB1-6FD9-AA43-BF12-015D49540C0E}" type="slidenum">
              <a:rPr lang="en-BA" smtClean="0"/>
              <a:t>‹#›</a:t>
            </a:fld>
            <a:endParaRPr lang="en-BA"/>
          </a:p>
        </p:txBody>
      </p:sp>
    </p:spTree>
    <p:extLst>
      <p:ext uri="{BB962C8B-B14F-4D97-AF65-F5344CB8AC3E}">
        <p14:creationId xmlns:p14="http://schemas.microsoft.com/office/powerpoint/2010/main" val="22905616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975E15A-3EEA-874A-8C28-C7E9A41876C9}" type="datetimeFigureOut">
              <a:rPr lang="en-BA" smtClean="0"/>
              <a:t>5. 7. 2023.</a:t>
            </a:fld>
            <a:endParaRPr lang="en-BA"/>
          </a:p>
        </p:txBody>
      </p:sp>
      <p:sp>
        <p:nvSpPr>
          <p:cNvPr id="5" name="Footer Placeholder 4"/>
          <p:cNvSpPr>
            <a:spLocks noGrp="1"/>
          </p:cNvSpPr>
          <p:nvPr>
            <p:ph type="ftr" sz="quarter" idx="11"/>
          </p:nvPr>
        </p:nvSpPr>
        <p:spPr/>
        <p:txBody>
          <a:bodyPr/>
          <a:lstStyle/>
          <a:p>
            <a:endParaRPr lang="en-BA"/>
          </a:p>
        </p:txBody>
      </p:sp>
      <p:sp>
        <p:nvSpPr>
          <p:cNvPr id="6" name="Slide Number Placeholder 5"/>
          <p:cNvSpPr>
            <a:spLocks noGrp="1"/>
          </p:cNvSpPr>
          <p:nvPr>
            <p:ph type="sldNum" sz="quarter" idx="12"/>
          </p:nvPr>
        </p:nvSpPr>
        <p:spPr/>
        <p:txBody>
          <a:bodyPr/>
          <a:lstStyle/>
          <a:p>
            <a:fld id="{F84F7BB1-6FD9-AA43-BF12-015D49540C0E}" type="slidenum">
              <a:rPr lang="en-BA" smtClean="0"/>
              <a:t>‹#›</a:t>
            </a:fld>
            <a:endParaRPr lang="en-BA"/>
          </a:p>
        </p:txBody>
      </p:sp>
    </p:spTree>
    <p:extLst>
      <p:ext uri="{BB962C8B-B14F-4D97-AF65-F5344CB8AC3E}">
        <p14:creationId xmlns:p14="http://schemas.microsoft.com/office/powerpoint/2010/main" val="113461421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975E15A-3EEA-874A-8C28-C7E9A41876C9}" type="datetimeFigureOut">
              <a:rPr lang="en-BA" smtClean="0"/>
              <a:t>5. 7. 2023.</a:t>
            </a:fld>
            <a:endParaRPr lang="en-BA"/>
          </a:p>
        </p:txBody>
      </p:sp>
      <p:sp>
        <p:nvSpPr>
          <p:cNvPr id="5" name="Footer Placeholder 4"/>
          <p:cNvSpPr>
            <a:spLocks noGrp="1"/>
          </p:cNvSpPr>
          <p:nvPr>
            <p:ph type="ftr" sz="quarter" idx="11"/>
          </p:nvPr>
        </p:nvSpPr>
        <p:spPr/>
        <p:txBody>
          <a:bodyPr/>
          <a:lstStyle/>
          <a:p>
            <a:endParaRPr lang="en-BA"/>
          </a:p>
        </p:txBody>
      </p:sp>
      <p:sp>
        <p:nvSpPr>
          <p:cNvPr id="6" name="Slide Number Placeholder 5"/>
          <p:cNvSpPr>
            <a:spLocks noGrp="1"/>
          </p:cNvSpPr>
          <p:nvPr>
            <p:ph type="sldNum" sz="quarter" idx="12"/>
          </p:nvPr>
        </p:nvSpPr>
        <p:spPr/>
        <p:txBody>
          <a:bodyPr/>
          <a:lstStyle/>
          <a:p>
            <a:fld id="{F84F7BB1-6FD9-AA43-BF12-015D49540C0E}" type="slidenum">
              <a:rPr lang="en-BA" smtClean="0"/>
              <a:t>‹#›</a:t>
            </a:fld>
            <a:endParaRPr lang="en-BA"/>
          </a:p>
        </p:txBody>
      </p:sp>
    </p:spTree>
    <p:extLst>
      <p:ext uri="{BB962C8B-B14F-4D97-AF65-F5344CB8AC3E}">
        <p14:creationId xmlns:p14="http://schemas.microsoft.com/office/powerpoint/2010/main" val="38357513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2">
                    <a:lumMod val="7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75E15A-3EEA-874A-8C28-C7E9A41876C9}" type="datetimeFigureOut">
              <a:rPr lang="en-BA" smtClean="0"/>
              <a:t>5. 7. 2023.</a:t>
            </a:fld>
            <a:endParaRPr lang="en-BA"/>
          </a:p>
        </p:txBody>
      </p:sp>
      <p:sp>
        <p:nvSpPr>
          <p:cNvPr id="5" name="Footer Placeholder 4"/>
          <p:cNvSpPr>
            <a:spLocks noGrp="1"/>
          </p:cNvSpPr>
          <p:nvPr>
            <p:ph type="ftr" sz="quarter" idx="11"/>
          </p:nvPr>
        </p:nvSpPr>
        <p:spPr/>
        <p:txBody>
          <a:bodyPr/>
          <a:lstStyle/>
          <a:p>
            <a:endParaRPr lang="en-BA"/>
          </a:p>
        </p:txBody>
      </p:sp>
      <p:sp>
        <p:nvSpPr>
          <p:cNvPr id="6" name="Slide Number Placeholder 5"/>
          <p:cNvSpPr>
            <a:spLocks noGrp="1"/>
          </p:cNvSpPr>
          <p:nvPr>
            <p:ph type="sldNum" sz="quarter" idx="12"/>
          </p:nvPr>
        </p:nvSpPr>
        <p:spPr/>
        <p:txBody>
          <a:bodyPr/>
          <a:lstStyle/>
          <a:p>
            <a:fld id="{F84F7BB1-6FD9-AA43-BF12-015D49540C0E}" type="slidenum">
              <a:rPr lang="en-BA" smtClean="0"/>
              <a:t>‹#›</a:t>
            </a:fld>
            <a:endParaRPr lang="en-BA"/>
          </a:p>
        </p:txBody>
      </p:sp>
    </p:spTree>
    <p:extLst>
      <p:ext uri="{BB962C8B-B14F-4D97-AF65-F5344CB8AC3E}">
        <p14:creationId xmlns:p14="http://schemas.microsoft.com/office/powerpoint/2010/main" val="40174172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F975E15A-3EEA-874A-8C28-C7E9A41876C9}" type="datetimeFigureOut">
              <a:rPr lang="en-BA" smtClean="0"/>
              <a:t>5. 7. 2023.</a:t>
            </a:fld>
            <a:endParaRPr lang="en-BA"/>
          </a:p>
        </p:txBody>
      </p:sp>
      <p:sp>
        <p:nvSpPr>
          <p:cNvPr id="9" name="Footer Placeholder 8"/>
          <p:cNvSpPr>
            <a:spLocks noGrp="1"/>
          </p:cNvSpPr>
          <p:nvPr>
            <p:ph type="ftr" sz="quarter" idx="11"/>
          </p:nvPr>
        </p:nvSpPr>
        <p:spPr/>
        <p:txBody>
          <a:bodyPr/>
          <a:lstStyle/>
          <a:p>
            <a:endParaRPr lang="en-BA"/>
          </a:p>
        </p:txBody>
      </p:sp>
      <p:sp>
        <p:nvSpPr>
          <p:cNvPr id="10" name="Slide Number Placeholder 9"/>
          <p:cNvSpPr>
            <a:spLocks noGrp="1"/>
          </p:cNvSpPr>
          <p:nvPr>
            <p:ph type="sldNum" sz="quarter" idx="12"/>
          </p:nvPr>
        </p:nvSpPr>
        <p:spPr/>
        <p:txBody>
          <a:bodyPr/>
          <a:lstStyle/>
          <a:p>
            <a:fld id="{F84F7BB1-6FD9-AA43-BF12-015D49540C0E}" type="slidenum">
              <a:rPr lang="en-BA" smtClean="0"/>
              <a:t>‹#›</a:t>
            </a:fld>
            <a:endParaRPr lang="en-BA"/>
          </a:p>
        </p:txBody>
      </p:sp>
    </p:spTree>
    <p:extLst>
      <p:ext uri="{BB962C8B-B14F-4D97-AF65-F5344CB8AC3E}">
        <p14:creationId xmlns:p14="http://schemas.microsoft.com/office/powerpoint/2010/main" val="2583319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F975E15A-3EEA-874A-8C28-C7E9A41876C9}" type="datetimeFigureOut">
              <a:rPr lang="en-BA" smtClean="0"/>
              <a:t>5. 7. 2023.</a:t>
            </a:fld>
            <a:endParaRPr lang="en-BA"/>
          </a:p>
        </p:txBody>
      </p:sp>
      <p:sp>
        <p:nvSpPr>
          <p:cNvPr id="7" name="Footer Placeholder 6"/>
          <p:cNvSpPr>
            <a:spLocks noGrp="1"/>
          </p:cNvSpPr>
          <p:nvPr>
            <p:ph type="ftr" sz="quarter" idx="11"/>
          </p:nvPr>
        </p:nvSpPr>
        <p:spPr/>
        <p:txBody>
          <a:bodyPr/>
          <a:lstStyle/>
          <a:p>
            <a:endParaRPr lang="en-BA"/>
          </a:p>
        </p:txBody>
      </p:sp>
      <p:sp>
        <p:nvSpPr>
          <p:cNvPr id="8" name="Slide Number Placeholder 7"/>
          <p:cNvSpPr>
            <a:spLocks noGrp="1"/>
          </p:cNvSpPr>
          <p:nvPr>
            <p:ph type="sldNum" sz="quarter" idx="12"/>
          </p:nvPr>
        </p:nvSpPr>
        <p:spPr/>
        <p:txBody>
          <a:bodyPr/>
          <a:lstStyle/>
          <a:p>
            <a:fld id="{F84F7BB1-6FD9-AA43-BF12-015D49540C0E}" type="slidenum">
              <a:rPr lang="en-BA" smtClean="0"/>
              <a:t>‹#›</a:t>
            </a:fld>
            <a:endParaRPr lang="en-BA"/>
          </a:p>
        </p:txBody>
      </p:sp>
    </p:spTree>
    <p:extLst>
      <p:ext uri="{BB962C8B-B14F-4D97-AF65-F5344CB8AC3E}">
        <p14:creationId xmlns:p14="http://schemas.microsoft.com/office/powerpoint/2010/main" val="376175632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F975E15A-3EEA-874A-8C28-C7E9A41876C9}" type="datetimeFigureOut">
              <a:rPr lang="en-BA" smtClean="0"/>
              <a:t>5. 7. 2023.</a:t>
            </a:fld>
            <a:endParaRPr lang="en-BA"/>
          </a:p>
        </p:txBody>
      </p:sp>
      <p:sp>
        <p:nvSpPr>
          <p:cNvPr id="11" name="Footer Placeholder 10"/>
          <p:cNvSpPr>
            <a:spLocks noGrp="1"/>
          </p:cNvSpPr>
          <p:nvPr>
            <p:ph type="ftr" sz="quarter" idx="11"/>
          </p:nvPr>
        </p:nvSpPr>
        <p:spPr/>
        <p:txBody>
          <a:bodyPr/>
          <a:lstStyle/>
          <a:p>
            <a:endParaRPr lang="en-BA"/>
          </a:p>
        </p:txBody>
      </p:sp>
      <p:sp>
        <p:nvSpPr>
          <p:cNvPr id="12" name="Slide Number Placeholder 11"/>
          <p:cNvSpPr>
            <a:spLocks noGrp="1"/>
          </p:cNvSpPr>
          <p:nvPr>
            <p:ph type="sldNum" sz="quarter" idx="12"/>
          </p:nvPr>
        </p:nvSpPr>
        <p:spPr/>
        <p:txBody>
          <a:bodyPr/>
          <a:lstStyle/>
          <a:p>
            <a:fld id="{F84F7BB1-6FD9-AA43-BF12-015D49540C0E}" type="slidenum">
              <a:rPr lang="en-BA" smtClean="0"/>
              <a:t>‹#›</a:t>
            </a:fld>
            <a:endParaRPr lang="en-BA"/>
          </a:p>
        </p:txBody>
      </p:sp>
    </p:spTree>
    <p:extLst>
      <p:ext uri="{BB962C8B-B14F-4D97-AF65-F5344CB8AC3E}">
        <p14:creationId xmlns:p14="http://schemas.microsoft.com/office/powerpoint/2010/main" val="34486215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F975E15A-3EEA-874A-8C28-C7E9A41876C9}" type="datetimeFigureOut">
              <a:rPr lang="en-BA" smtClean="0"/>
              <a:t>5. 7. 2023.</a:t>
            </a:fld>
            <a:endParaRPr lang="en-BA"/>
          </a:p>
        </p:txBody>
      </p:sp>
      <p:sp>
        <p:nvSpPr>
          <p:cNvPr id="7" name="Footer Placeholder 6"/>
          <p:cNvSpPr>
            <a:spLocks noGrp="1"/>
          </p:cNvSpPr>
          <p:nvPr>
            <p:ph type="ftr" sz="quarter" idx="11"/>
          </p:nvPr>
        </p:nvSpPr>
        <p:spPr/>
        <p:txBody>
          <a:bodyPr/>
          <a:lstStyle/>
          <a:p>
            <a:endParaRPr lang="en-BA"/>
          </a:p>
        </p:txBody>
      </p:sp>
      <p:sp>
        <p:nvSpPr>
          <p:cNvPr id="8" name="Slide Number Placeholder 7"/>
          <p:cNvSpPr>
            <a:spLocks noGrp="1"/>
          </p:cNvSpPr>
          <p:nvPr>
            <p:ph type="sldNum" sz="quarter" idx="12"/>
          </p:nvPr>
        </p:nvSpPr>
        <p:spPr/>
        <p:txBody>
          <a:bodyPr/>
          <a:lstStyle/>
          <a:p>
            <a:fld id="{F84F7BB1-6FD9-AA43-BF12-015D49540C0E}" type="slidenum">
              <a:rPr lang="en-BA" smtClean="0"/>
              <a:t>‹#›</a:t>
            </a:fld>
            <a:endParaRPr lang="en-BA"/>
          </a:p>
        </p:txBody>
      </p:sp>
    </p:spTree>
    <p:extLst>
      <p:ext uri="{BB962C8B-B14F-4D97-AF65-F5344CB8AC3E}">
        <p14:creationId xmlns:p14="http://schemas.microsoft.com/office/powerpoint/2010/main" val="29349417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F975E15A-3EEA-874A-8C28-C7E9A41876C9}" type="datetimeFigureOut">
              <a:rPr lang="en-BA" smtClean="0"/>
              <a:t>5. 7. 2023.</a:t>
            </a:fld>
            <a:endParaRPr lang="en-BA"/>
          </a:p>
        </p:txBody>
      </p:sp>
      <p:sp>
        <p:nvSpPr>
          <p:cNvPr id="6" name="Footer Placeholder 5"/>
          <p:cNvSpPr>
            <a:spLocks noGrp="1"/>
          </p:cNvSpPr>
          <p:nvPr>
            <p:ph type="ftr" sz="quarter" idx="11"/>
          </p:nvPr>
        </p:nvSpPr>
        <p:spPr/>
        <p:txBody>
          <a:bodyPr/>
          <a:lstStyle/>
          <a:p>
            <a:endParaRPr lang="en-BA"/>
          </a:p>
        </p:txBody>
      </p:sp>
      <p:sp>
        <p:nvSpPr>
          <p:cNvPr id="7" name="Slide Number Placeholder 6"/>
          <p:cNvSpPr>
            <a:spLocks noGrp="1"/>
          </p:cNvSpPr>
          <p:nvPr>
            <p:ph type="sldNum" sz="quarter" idx="12"/>
          </p:nvPr>
        </p:nvSpPr>
        <p:spPr/>
        <p:txBody>
          <a:bodyPr/>
          <a:lstStyle/>
          <a:p>
            <a:fld id="{F84F7BB1-6FD9-AA43-BF12-015D49540C0E}" type="slidenum">
              <a:rPr lang="en-BA" smtClean="0"/>
              <a:t>‹#›</a:t>
            </a:fld>
            <a:endParaRPr lang="en-BA"/>
          </a:p>
        </p:txBody>
      </p:sp>
    </p:spTree>
    <p:extLst>
      <p:ext uri="{BB962C8B-B14F-4D97-AF65-F5344CB8AC3E}">
        <p14:creationId xmlns:p14="http://schemas.microsoft.com/office/powerpoint/2010/main" val="28742006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F975E15A-3EEA-874A-8C28-C7E9A41876C9}" type="datetimeFigureOut">
              <a:rPr lang="en-BA" smtClean="0"/>
              <a:t>5. 7. 2023.</a:t>
            </a:fld>
            <a:endParaRPr lang="en-BA"/>
          </a:p>
        </p:txBody>
      </p:sp>
      <p:sp>
        <p:nvSpPr>
          <p:cNvPr id="9" name="Footer Placeholder 8"/>
          <p:cNvSpPr>
            <a:spLocks noGrp="1"/>
          </p:cNvSpPr>
          <p:nvPr>
            <p:ph type="ftr" sz="quarter" idx="11"/>
          </p:nvPr>
        </p:nvSpPr>
        <p:spPr/>
        <p:txBody>
          <a:bodyPr/>
          <a:lstStyle/>
          <a:p>
            <a:endParaRPr lang="en-BA"/>
          </a:p>
        </p:txBody>
      </p:sp>
      <p:sp>
        <p:nvSpPr>
          <p:cNvPr id="10" name="Slide Number Placeholder 9"/>
          <p:cNvSpPr>
            <a:spLocks noGrp="1"/>
          </p:cNvSpPr>
          <p:nvPr>
            <p:ph type="sldNum" sz="quarter" idx="12"/>
          </p:nvPr>
        </p:nvSpPr>
        <p:spPr/>
        <p:txBody>
          <a:bodyPr/>
          <a:lstStyle/>
          <a:p>
            <a:fld id="{F84F7BB1-6FD9-AA43-BF12-015D49540C0E}" type="slidenum">
              <a:rPr lang="en-BA" smtClean="0"/>
              <a:t>‹#›</a:t>
            </a:fld>
            <a:endParaRPr lang="en-BA"/>
          </a:p>
        </p:txBody>
      </p:sp>
    </p:spTree>
    <p:extLst>
      <p:ext uri="{BB962C8B-B14F-4D97-AF65-F5344CB8AC3E}">
        <p14:creationId xmlns:p14="http://schemas.microsoft.com/office/powerpoint/2010/main" val="26379202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F975E15A-3EEA-874A-8C28-C7E9A41876C9}" type="datetimeFigureOut">
              <a:rPr lang="en-BA" smtClean="0"/>
              <a:t>5. 7. 2023.</a:t>
            </a:fld>
            <a:endParaRPr lang="en-BA"/>
          </a:p>
        </p:txBody>
      </p:sp>
      <p:sp>
        <p:nvSpPr>
          <p:cNvPr id="9" name="Footer Placeholder 8"/>
          <p:cNvSpPr>
            <a:spLocks noGrp="1"/>
          </p:cNvSpPr>
          <p:nvPr>
            <p:ph type="ftr" sz="quarter" idx="11"/>
          </p:nvPr>
        </p:nvSpPr>
        <p:spPr>
          <a:xfrm>
            <a:off x="3499101" y="6356350"/>
            <a:ext cx="5911517" cy="365125"/>
          </a:xfrm>
        </p:spPr>
        <p:txBody>
          <a:bodyPr/>
          <a:lstStyle/>
          <a:p>
            <a:endParaRPr lang="en-BA"/>
          </a:p>
        </p:txBody>
      </p:sp>
      <p:sp>
        <p:nvSpPr>
          <p:cNvPr id="10" name="Slide Number Placeholder 9"/>
          <p:cNvSpPr>
            <a:spLocks noGrp="1"/>
          </p:cNvSpPr>
          <p:nvPr>
            <p:ph type="sldNum" sz="quarter" idx="12"/>
          </p:nvPr>
        </p:nvSpPr>
        <p:spPr/>
        <p:txBody>
          <a:bodyPr/>
          <a:lstStyle/>
          <a:p>
            <a:fld id="{F84F7BB1-6FD9-AA43-BF12-015D49540C0E}" type="slidenum">
              <a:rPr lang="en-BA" smtClean="0"/>
              <a:t>‹#›</a:t>
            </a:fld>
            <a:endParaRPr lang="en-BA"/>
          </a:p>
        </p:txBody>
      </p:sp>
    </p:spTree>
    <p:extLst>
      <p:ext uri="{BB962C8B-B14F-4D97-AF65-F5344CB8AC3E}">
        <p14:creationId xmlns:p14="http://schemas.microsoft.com/office/powerpoint/2010/main" val="21451839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975E15A-3EEA-874A-8C28-C7E9A41876C9}" type="datetimeFigureOut">
              <a:rPr lang="en-BA" smtClean="0"/>
              <a:t>5. 7. 2023.</a:t>
            </a:fld>
            <a:endParaRPr lang="en-BA"/>
          </a:p>
        </p:txBody>
      </p:sp>
      <p:sp>
        <p:nvSpPr>
          <p:cNvPr id="8" name="Footer Placeholder 7"/>
          <p:cNvSpPr>
            <a:spLocks noGrp="1"/>
          </p:cNvSpPr>
          <p:nvPr>
            <p:ph type="ftr" sz="quarter" idx="11"/>
          </p:nvPr>
        </p:nvSpPr>
        <p:spPr/>
        <p:txBody>
          <a:bodyPr/>
          <a:lstStyle/>
          <a:p>
            <a:endParaRPr lang="en-BA"/>
          </a:p>
        </p:txBody>
      </p:sp>
      <p:sp>
        <p:nvSpPr>
          <p:cNvPr id="9" name="Slide Number Placeholder 8"/>
          <p:cNvSpPr>
            <a:spLocks noGrp="1"/>
          </p:cNvSpPr>
          <p:nvPr>
            <p:ph type="sldNum" sz="quarter" idx="12"/>
          </p:nvPr>
        </p:nvSpPr>
        <p:spPr/>
        <p:txBody>
          <a:bodyPr/>
          <a:lstStyle/>
          <a:p>
            <a:fld id="{F84F7BB1-6FD9-AA43-BF12-015D49540C0E}" type="slidenum">
              <a:rPr lang="en-BA" smtClean="0"/>
              <a:t>‹#›</a:t>
            </a:fld>
            <a:endParaRPr lang="en-BA"/>
          </a:p>
        </p:txBody>
      </p:sp>
    </p:spTree>
    <p:extLst>
      <p:ext uri="{BB962C8B-B14F-4D97-AF65-F5344CB8AC3E}">
        <p14:creationId xmlns:p14="http://schemas.microsoft.com/office/powerpoint/2010/main" val="11945144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975E15A-3EEA-874A-8C28-C7E9A41876C9}" type="datetimeFigureOut">
              <a:rPr lang="en-BA" smtClean="0"/>
              <a:t>5. 7. 2023.</a:t>
            </a:fld>
            <a:endParaRPr lang="en-BA"/>
          </a:p>
        </p:txBody>
      </p:sp>
      <p:sp>
        <p:nvSpPr>
          <p:cNvPr id="8" name="Footer Placeholder 7"/>
          <p:cNvSpPr>
            <a:spLocks noGrp="1"/>
          </p:cNvSpPr>
          <p:nvPr>
            <p:ph type="ftr" sz="quarter" idx="11"/>
          </p:nvPr>
        </p:nvSpPr>
        <p:spPr/>
        <p:txBody>
          <a:bodyPr/>
          <a:lstStyle/>
          <a:p>
            <a:endParaRPr lang="en-BA"/>
          </a:p>
        </p:txBody>
      </p:sp>
      <p:sp>
        <p:nvSpPr>
          <p:cNvPr id="9" name="Slide Number Placeholder 8"/>
          <p:cNvSpPr>
            <a:spLocks noGrp="1"/>
          </p:cNvSpPr>
          <p:nvPr>
            <p:ph type="sldNum" sz="quarter" idx="12"/>
          </p:nvPr>
        </p:nvSpPr>
        <p:spPr/>
        <p:txBody>
          <a:bodyPr/>
          <a:lstStyle/>
          <a:p>
            <a:fld id="{F84F7BB1-6FD9-AA43-BF12-015D49540C0E}" type="slidenum">
              <a:rPr lang="en-BA" smtClean="0"/>
              <a:t>‹#›</a:t>
            </a:fld>
            <a:endParaRPr lang="en-BA"/>
          </a:p>
        </p:txBody>
      </p:sp>
    </p:spTree>
    <p:extLst>
      <p:ext uri="{BB962C8B-B14F-4D97-AF65-F5344CB8AC3E}">
        <p14:creationId xmlns:p14="http://schemas.microsoft.com/office/powerpoint/2010/main" val="32839449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975E15A-3EEA-874A-8C28-C7E9A41876C9}" type="datetimeFigureOut">
              <a:rPr lang="en-BA" smtClean="0"/>
              <a:t>5. 7. 2023.</a:t>
            </a:fld>
            <a:endParaRPr lang="en-BA"/>
          </a:p>
        </p:txBody>
      </p:sp>
      <p:sp>
        <p:nvSpPr>
          <p:cNvPr id="5" name="Footer Placeholder 4"/>
          <p:cNvSpPr>
            <a:spLocks noGrp="1"/>
          </p:cNvSpPr>
          <p:nvPr>
            <p:ph type="ftr" sz="quarter" idx="11"/>
          </p:nvPr>
        </p:nvSpPr>
        <p:spPr/>
        <p:txBody>
          <a:bodyPr/>
          <a:lstStyle/>
          <a:p>
            <a:endParaRPr lang="en-BA"/>
          </a:p>
        </p:txBody>
      </p:sp>
      <p:sp>
        <p:nvSpPr>
          <p:cNvPr id="6" name="Slide Number Placeholder 5"/>
          <p:cNvSpPr>
            <a:spLocks noGrp="1"/>
          </p:cNvSpPr>
          <p:nvPr>
            <p:ph type="sldNum" sz="quarter" idx="12"/>
          </p:nvPr>
        </p:nvSpPr>
        <p:spPr/>
        <p:txBody>
          <a:bodyPr/>
          <a:lstStyle/>
          <a:p>
            <a:fld id="{F84F7BB1-6FD9-AA43-BF12-015D49540C0E}" type="slidenum">
              <a:rPr lang="en-BA" smtClean="0"/>
              <a:t>‹#›</a:t>
            </a:fld>
            <a:endParaRPr lang="en-BA"/>
          </a:p>
        </p:txBody>
      </p:sp>
    </p:spTree>
    <p:extLst>
      <p:ext uri="{BB962C8B-B14F-4D97-AF65-F5344CB8AC3E}">
        <p14:creationId xmlns:p14="http://schemas.microsoft.com/office/powerpoint/2010/main" val="20973561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975E15A-3EEA-874A-8C28-C7E9A41876C9}" type="datetimeFigureOut">
              <a:rPr lang="en-BA" smtClean="0"/>
              <a:t>5. 7. 2023.</a:t>
            </a:fld>
            <a:endParaRPr lang="en-BA"/>
          </a:p>
        </p:txBody>
      </p:sp>
      <p:sp>
        <p:nvSpPr>
          <p:cNvPr id="5" name="Footer Placeholder 4"/>
          <p:cNvSpPr>
            <a:spLocks noGrp="1"/>
          </p:cNvSpPr>
          <p:nvPr>
            <p:ph type="ftr" sz="quarter" idx="11"/>
          </p:nvPr>
        </p:nvSpPr>
        <p:spPr/>
        <p:txBody>
          <a:bodyPr/>
          <a:lstStyle/>
          <a:p>
            <a:endParaRPr lang="en-BA"/>
          </a:p>
        </p:txBody>
      </p:sp>
      <p:sp>
        <p:nvSpPr>
          <p:cNvPr id="6" name="Slide Number Placeholder 5"/>
          <p:cNvSpPr>
            <a:spLocks noGrp="1"/>
          </p:cNvSpPr>
          <p:nvPr>
            <p:ph type="sldNum" sz="quarter" idx="12"/>
          </p:nvPr>
        </p:nvSpPr>
        <p:spPr/>
        <p:txBody>
          <a:bodyPr/>
          <a:lstStyle/>
          <a:p>
            <a:fld id="{F84F7BB1-6FD9-AA43-BF12-015D49540C0E}" type="slidenum">
              <a:rPr lang="en-BA" smtClean="0"/>
              <a:t>‹#›</a:t>
            </a:fld>
            <a:endParaRPr lang="en-BA"/>
          </a:p>
        </p:txBody>
      </p:sp>
    </p:spTree>
    <p:extLst>
      <p:ext uri="{BB962C8B-B14F-4D97-AF65-F5344CB8AC3E}">
        <p14:creationId xmlns:p14="http://schemas.microsoft.com/office/powerpoint/2010/main" val="255898034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75E15A-3EEA-874A-8C28-C7E9A41876C9}" type="datetimeFigureOut">
              <a:rPr lang="en-BA" smtClean="0"/>
              <a:t>5. 7. 2023.</a:t>
            </a:fld>
            <a:endParaRPr lang="en-BA"/>
          </a:p>
        </p:txBody>
      </p:sp>
      <p:sp>
        <p:nvSpPr>
          <p:cNvPr id="5" name="Footer Placeholder 4"/>
          <p:cNvSpPr>
            <a:spLocks noGrp="1"/>
          </p:cNvSpPr>
          <p:nvPr>
            <p:ph type="ftr" sz="quarter" idx="11"/>
          </p:nvPr>
        </p:nvSpPr>
        <p:spPr/>
        <p:txBody>
          <a:bodyPr/>
          <a:lstStyle/>
          <a:p>
            <a:endParaRPr lang="en-BA"/>
          </a:p>
        </p:txBody>
      </p:sp>
      <p:sp>
        <p:nvSpPr>
          <p:cNvPr id="6" name="Slide Number Placeholder 5"/>
          <p:cNvSpPr>
            <a:spLocks noGrp="1"/>
          </p:cNvSpPr>
          <p:nvPr>
            <p:ph type="sldNum" sz="quarter" idx="12"/>
          </p:nvPr>
        </p:nvSpPr>
        <p:spPr/>
        <p:txBody>
          <a:bodyPr/>
          <a:lstStyle/>
          <a:p>
            <a:fld id="{F84F7BB1-6FD9-AA43-BF12-015D49540C0E}" type="slidenum">
              <a:rPr lang="en-BA" smtClean="0"/>
              <a:t>‹#›</a:t>
            </a:fld>
            <a:endParaRPr lang="en-BA"/>
          </a:p>
        </p:txBody>
      </p:sp>
    </p:spTree>
    <p:extLst>
      <p:ext uri="{BB962C8B-B14F-4D97-AF65-F5344CB8AC3E}">
        <p14:creationId xmlns:p14="http://schemas.microsoft.com/office/powerpoint/2010/main" val="2057301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F975E15A-3EEA-874A-8C28-C7E9A41876C9}" type="datetimeFigureOut">
              <a:rPr lang="en-BA" smtClean="0"/>
              <a:t>5. 7. 2023.</a:t>
            </a:fld>
            <a:endParaRPr lang="en-BA"/>
          </a:p>
        </p:txBody>
      </p:sp>
      <p:sp>
        <p:nvSpPr>
          <p:cNvPr id="6" name="Footer Placeholder 5"/>
          <p:cNvSpPr>
            <a:spLocks noGrp="1"/>
          </p:cNvSpPr>
          <p:nvPr>
            <p:ph type="ftr" sz="quarter" idx="11"/>
          </p:nvPr>
        </p:nvSpPr>
        <p:spPr/>
        <p:txBody>
          <a:bodyPr/>
          <a:lstStyle/>
          <a:p>
            <a:endParaRPr lang="en-BA"/>
          </a:p>
        </p:txBody>
      </p:sp>
      <p:sp>
        <p:nvSpPr>
          <p:cNvPr id="7" name="Slide Number Placeholder 6"/>
          <p:cNvSpPr>
            <a:spLocks noGrp="1"/>
          </p:cNvSpPr>
          <p:nvPr>
            <p:ph type="sldNum" sz="quarter" idx="12"/>
          </p:nvPr>
        </p:nvSpPr>
        <p:spPr/>
        <p:txBody>
          <a:bodyPr/>
          <a:lstStyle/>
          <a:p>
            <a:fld id="{F84F7BB1-6FD9-AA43-BF12-015D49540C0E}" type="slidenum">
              <a:rPr lang="en-BA" smtClean="0"/>
              <a:t>‹#›</a:t>
            </a:fld>
            <a:endParaRPr lang="en-BA"/>
          </a:p>
        </p:txBody>
      </p:sp>
    </p:spTree>
    <p:extLst>
      <p:ext uri="{BB962C8B-B14F-4D97-AF65-F5344CB8AC3E}">
        <p14:creationId xmlns:p14="http://schemas.microsoft.com/office/powerpoint/2010/main" val="415228927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F975E15A-3EEA-874A-8C28-C7E9A41876C9}" type="datetimeFigureOut">
              <a:rPr lang="en-BA" smtClean="0"/>
              <a:t>5. 7. 2023.</a:t>
            </a:fld>
            <a:endParaRPr lang="en-BA"/>
          </a:p>
        </p:txBody>
      </p:sp>
      <p:sp>
        <p:nvSpPr>
          <p:cNvPr id="9" name="Footer Placeholder 8"/>
          <p:cNvSpPr>
            <a:spLocks noGrp="1"/>
          </p:cNvSpPr>
          <p:nvPr>
            <p:ph type="ftr" sz="quarter" idx="11"/>
          </p:nvPr>
        </p:nvSpPr>
        <p:spPr/>
        <p:txBody>
          <a:bodyPr/>
          <a:lstStyle/>
          <a:p>
            <a:endParaRPr lang="en-BA"/>
          </a:p>
        </p:txBody>
      </p:sp>
      <p:sp>
        <p:nvSpPr>
          <p:cNvPr id="10" name="Slide Number Placeholder 9"/>
          <p:cNvSpPr>
            <a:spLocks noGrp="1"/>
          </p:cNvSpPr>
          <p:nvPr>
            <p:ph type="sldNum" sz="quarter" idx="12"/>
          </p:nvPr>
        </p:nvSpPr>
        <p:spPr/>
        <p:txBody>
          <a:bodyPr/>
          <a:lstStyle/>
          <a:p>
            <a:fld id="{F84F7BB1-6FD9-AA43-BF12-015D49540C0E}" type="slidenum">
              <a:rPr lang="en-BA" smtClean="0"/>
              <a:t>‹#›</a:t>
            </a:fld>
            <a:endParaRPr lang="en-BA"/>
          </a:p>
        </p:txBody>
      </p:sp>
    </p:spTree>
    <p:extLst>
      <p:ext uri="{BB962C8B-B14F-4D97-AF65-F5344CB8AC3E}">
        <p14:creationId xmlns:p14="http://schemas.microsoft.com/office/powerpoint/2010/main" val="41296170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F975E15A-3EEA-874A-8C28-C7E9A41876C9}" type="datetimeFigureOut">
              <a:rPr lang="en-BA" smtClean="0"/>
              <a:t>5. 7. 2023.</a:t>
            </a:fld>
            <a:endParaRPr lang="en-BA"/>
          </a:p>
        </p:txBody>
      </p:sp>
      <p:sp>
        <p:nvSpPr>
          <p:cNvPr id="11" name="Footer Placeholder 10"/>
          <p:cNvSpPr>
            <a:spLocks noGrp="1"/>
          </p:cNvSpPr>
          <p:nvPr>
            <p:ph type="ftr" sz="quarter" idx="11"/>
          </p:nvPr>
        </p:nvSpPr>
        <p:spPr/>
        <p:txBody>
          <a:bodyPr/>
          <a:lstStyle/>
          <a:p>
            <a:endParaRPr lang="en-BA"/>
          </a:p>
        </p:txBody>
      </p:sp>
      <p:sp>
        <p:nvSpPr>
          <p:cNvPr id="12" name="Slide Number Placeholder 11"/>
          <p:cNvSpPr>
            <a:spLocks noGrp="1"/>
          </p:cNvSpPr>
          <p:nvPr>
            <p:ph type="sldNum" sz="quarter" idx="12"/>
          </p:nvPr>
        </p:nvSpPr>
        <p:spPr/>
        <p:txBody>
          <a:bodyPr/>
          <a:lstStyle/>
          <a:p>
            <a:fld id="{F84F7BB1-6FD9-AA43-BF12-015D49540C0E}" type="slidenum">
              <a:rPr lang="en-BA" smtClean="0"/>
              <a:t>‹#›</a:t>
            </a:fld>
            <a:endParaRPr lang="en-BA"/>
          </a:p>
        </p:txBody>
      </p:sp>
    </p:spTree>
    <p:extLst>
      <p:ext uri="{BB962C8B-B14F-4D97-AF65-F5344CB8AC3E}">
        <p14:creationId xmlns:p14="http://schemas.microsoft.com/office/powerpoint/2010/main" val="85748757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F975E15A-3EEA-874A-8C28-C7E9A41876C9}" type="datetimeFigureOut">
              <a:rPr lang="en-BA" smtClean="0"/>
              <a:t>5. 7. 2023.</a:t>
            </a:fld>
            <a:endParaRPr lang="en-BA"/>
          </a:p>
        </p:txBody>
      </p:sp>
      <p:sp>
        <p:nvSpPr>
          <p:cNvPr id="7" name="Footer Placeholder 6"/>
          <p:cNvSpPr>
            <a:spLocks noGrp="1"/>
          </p:cNvSpPr>
          <p:nvPr>
            <p:ph type="ftr" sz="quarter" idx="11"/>
          </p:nvPr>
        </p:nvSpPr>
        <p:spPr/>
        <p:txBody>
          <a:bodyPr/>
          <a:lstStyle/>
          <a:p>
            <a:endParaRPr lang="en-BA"/>
          </a:p>
        </p:txBody>
      </p:sp>
      <p:sp>
        <p:nvSpPr>
          <p:cNvPr id="8" name="Slide Number Placeholder 7"/>
          <p:cNvSpPr>
            <a:spLocks noGrp="1"/>
          </p:cNvSpPr>
          <p:nvPr>
            <p:ph type="sldNum" sz="quarter" idx="12"/>
          </p:nvPr>
        </p:nvSpPr>
        <p:spPr/>
        <p:txBody>
          <a:bodyPr/>
          <a:lstStyle/>
          <a:p>
            <a:fld id="{F84F7BB1-6FD9-AA43-BF12-015D49540C0E}" type="slidenum">
              <a:rPr lang="en-BA" smtClean="0"/>
              <a:t>‹#›</a:t>
            </a:fld>
            <a:endParaRPr lang="en-BA"/>
          </a:p>
        </p:txBody>
      </p:sp>
    </p:spTree>
    <p:extLst>
      <p:ext uri="{BB962C8B-B14F-4D97-AF65-F5344CB8AC3E}">
        <p14:creationId xmlns:p14="http://schemas.microsoft.com/office/powerpoint/2010/main" val="20219143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F975E15A-3EEA-874A-8C28-C7E9A41876C9}" type="datetimeFigureOut">
              <a:rPr lang="en-BA" smtClean="0"/>
              <a:t>5. 7. 2023.</a:t>
            </a:fld>
            <a:endParaRPr lang="en-BA"/>
          </a:p>
        </p:txBody>
      </p:sp>
      <p:sp>
        <p:nvSpPr>
          <p:cNvPr id="6" name="Footer Placeholder 5"/>
          <p:cNvSpPr>
            <a:spLocks noGrp="1"/>
          </p:cNvSpPr>
          <p:nvPr>
            <p:ph type="ftr" sz="quarter" idx="11"/>
          </p:nvPr>
        </p:nvSpPr>
        <p:spPr/>
        <p:txBody>
          <a:bodyPr/>
          <a:lstStyle/>
          <a:p>
            <a:endParaRPr lang="en-BA"/>
          </a:p>
        </p:txBody>
      </p:sp>
      <p:sp>
        <p:nvSpPr>
          <p:cNvPr id="7" name="Slide Number Placeholder 6"/>
          <p:cNvSpPr>
            <a:spLocks noGrp="1"/>
          </p:cNvSpPr>
          <p:nvPr>
            <p:ph type="sldNum" sz="quarter" idx="12"/>
          </p:nvPr>
        </p:nvSpPr>
        <p:spPr/>
        <p:txBody>
          <a:bodyPr/>
          <a:lstStyle/>
          <a:p>
            <a:fld id="{F84F7BB1-6FD9-AA43-BF12-015D49540C0E}" type="slidenum">
              <a:rPr lang="en-BA" smtClean="0"/>
              <a:t>‹#›</a:t>
            </a:fld>
            <a:endParaRPr lang="en-BA"/>
          </a:p>
        </p:txBody>
      </p:sp>
    </p:spTree>
    <p:extLst>
      <p:ext uri="{BB962C8B-B14F-4D97-AF65-F5344CB8AC3E}">
        <p14:creationId xmlns:p14="http://schemas.microsoft.com/office/powerpoint/2010/main" val="27067942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F975E15A-3EEA-874A-8C28-C7E9A41876C9}" type="datetimeFigureOut">
              <a:rPr lang="en-BA" smtClean="0"/>
              <a:t>5. 7. 2023.</a:t>
            </a:fld>
            <a:endParaRPr lang="en-BA"/>
          </a:p>
        </p:txBody>
      </p:sp>
      <p:sp>
        <p:nvSpPr>
          <p:cNvPr id="9" name="Footer Placeholder 8"/>
          <p:cNvSpPr>
            <a:spLocks noGrp="1"/>
          </p:cNvSpPr>
          <p:nvPr>
            <p:ph type="ftr" sz="quarter" idx="11"/>
          </p:nvPr>
        </p:nvSpPr>
        <p:spPr/>
        <p:txBody>
          <a:bodyPr/>
          <a:lstStyle/>
          <a:p>
            <a:endParaRPr lang="en-BA"/>
          </a:p>
        </p:txBody>
      </p:sp>
      <p:sp>
        <p:nvSpPr>
          <p:cNvPr id="10" name="Slide Number Placeholder 9"/>
          <p:cNvSpPr>
            <a:spLocks noGrp="1"/>
          </p:cNvSpPr>
          <p:nvPr>
            <p:ph type="sldNum" sz="quarter" idx="12"/>
          </p:nvPr>
        </p:nvSpPr>
        <p:spPr/>
        <p:txBody>
          <a:bodyPr/>
          <a:lstStyle/>
          <a:p>
            <a:fld id="{F84F7BB1-6FD9-AA43-BF12-015D49540C0E}" type="slidenum">
              <a:rPr lang="en-BA" smtClean="0"/>
              <a:t>‹#›</a:t>
            </a:fld>
            <a:endParaRPr lang="en-BA"/>
          </a:p>
        </p:txBody>
      </p:sp>
    </p:spTree>
    <p:extLst>
      <p:ext uri="{BB962C8B-B14F-4D97-AF65-F5344CB8AC3E}">
        <p14:creationId xmlns:p14="http://schemas.microsoft.com/office/powerpoint/2010/main" val="6252508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F975E15A-3EEA-874A-8C28-C7E9A41876C9}" type="datetimeFigureOut">
              <a:rPr lang="en-BA" smtClean="0"/>
              <a:t>5. 7. 2023.</a:t>
            </a:fld>
            <a:endParaRPr lang="en-BA"/>
          </a:p>
        </p:txBody>
      </p:sp>
      <p:sp>
        <p:nvSpPr>
          <p:cNvPr id="9" name="Footer Placeholder 8"/>
          <p:cNvSpPr>
            <a:spLocks noGrp="1"/>
          </p:cNvSpPr>
          <p:nvPr>
            <p:ph type="ftr" sz="quarter" idx="11"/>
          </p:nvPr>
        </p:nvSpPr>
        <p:spPr>
          <a:xfrm>
            <a:off x="3499101" y="6356350"/>
            <a:ext cx="5911517" cy="365125"/>
          </a:xfrm>
        </p:spPr>
        <p:txBody>
          <a:bodyPr/>
          <a:lstStyle/>
          <a:p>
            <a:endParaRPr lang="en-BA"/>
          </a:p>
        </p:txBody>
      </p:sp>
      <p:sp>
        <p:nvSpPr>
          <p:cNvPr id="10" name="Slide Number Placeholder 9"/>
          <p:cNvSpPr>
            <a:spLocks noGrp="1"/>
          </p:cNvSpPr>
          <p:nvPr>
            <p:ph type="sldNum" sz="quarter" idx="12"/>
          </p:nvPr>
        </p:nvSpPr>
        <p:spPr/>
        <p:txBody>
          <a:bodyPr/>
          <a:lstStyle/>
          <a:p>
            <a:fld id="{F84F7BB1-6FD9-AA43-BF12-015D49540C0E}" type="slidenum">
              <a:rPr lang="en-BA" smtClean="0"/>
              <a:t>‹#›</a:t>
            </a:fld>
            <a:endParaRPr lang="en-BA"/>
          </a:p>
        </p:txBody>
      </p:sp>
    </p:spTree>
    <p:extLst>
      <p:ext uri="{BB962C8B-B14F-4D97-AF65-F5344CB8AC3E}">
        <p14:creationId xmlns:p14="http://schemas.microsoft.com/office/powerpoint/2010/main" val="330943965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975E15A-3EEA-874A-8C28-C7E9A41876C9}" type="datetimeFigureOut">
              <a:rPr lang="en-BA" smtClean="0"/>
              <a:t>5. 7. 2023.</a:t>
            </a:fld>
            <a:endParaRPr lang="en-BA"/>
          </a:p>
        </p:txBody>
      </p:sp>
      <p:sp>
        <p:nvSpPr>
          <p:cNvPr id="8" name="Footer Placeholder 7"/>
          <p:cNvSpPr>
            <a:spLocks noGrp="1"/>
          </p:cNvSpPr>
          <p:nvPr>
            <p:ph type="ftr" sz="quarter" idx="11"/>
          </p:nvPr>
        </p:nvSpPr>
        <p:spPr/>
        <p:txBody>
          <a:bodyPr/>
          <a:lstStyle/>
          <a:p>
            <a:endParaRPr lang="en-BA"/>
          </a:p>
        </p:txBody>
      </p:sp>
      <p:sp>
        <p:nvSpPr>
          <p:cNvPr id="9" name="Slide Number Placeholder 8"/>
          <p:cNvSpPr>
            <a:spLocks noGrp="1"/>
          </p:cNvSpPr>
          <p:nvPr>
            <p:ph type="sldNum" sz="quarter" idx="12"/>
          </p:nvPr>
        </p:nvSpPr>
        <p:spPr/>
        <p:txBody>
          <a:bodyPr/>
          <a:lstStyle/>
          <a:p>
            <a:fld id="{F84F7BB1-6FD9-AA43-BF12-015D49540C0E}" type="slidenum">
              <a:rPr lang="en-BA" smtClean="0"/>
              <a:t>‹#›</a:t>
            </a:fld>
            <a:endParaRPr lang="en-BA"/>
          </a:p>
        </p:txBody>
      </p:sp>
    </p:spTree>
    <p:extLst>
      <p:ext uri="{BB962C8B-B14F-4D97-AF65-F5344CB8AC3E}">
        <p14:creationId xmlns:p14="http://schemas.microsoft.com/office/powerpoint/2010/main" val="204482366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975E15A-3EEA-874A-8C28-C7E9A41876C9}" type="datetimeFigureOut">
              <a:rPr lang="en-BA" smtClean="0"/>
              <a:t>5. 7. 2023.</a:t>
            </a:fld>
            <a:endParaRPr lang="en-BA"/>
          </a:p>
        </p:txBody>
      </p:sp>
      <p:sp>
        <p:nvSpPr>
          <p:cNvPr id="8" name="Footer Placeholder 7"/>
          <p:cNvSpPr>
            <a:spLocks noGrp="1"/>
          </p:cNvSpPr>
          <p:nvPr>
            <p:ph type="ftr" sz="quarter" idx="11"/>
          </p:nvPr>
        </p:nvSpPr>
        <p:spPr/>
        <p:txBody>
          <a:bodyPr/>
          <a:lstStyle/>
          <a:p>
            <a:endParaRPr lang="en-BA"/>
          </a:p>
        </p:txBody>
      </p:sp>
      <p:sp>
        <p:nvSpPr>
          <p:cNvPr id="9" name="Slide Number Placeholder 8"/>
          <p:cNvSpPr>
            <a:spLocks noGrp="1"/>
          </p:cNvSpPr>
          <p:nvPr>
            <p:ph type="sldNum" sz="quarter" idx="12"/>
          </p:nvPr>
        </p:nvSpPr>
        <p:spPr/>
        <p:txBody>
          <a:bodyPr/>
          <a:lstStyle/>
          <a:p>
            <a:fld id="{F84F7BB1-6FD9-AA43-BF12-015D49540C0E}" type="slidenum">
              <a:rPr lang="en-BA" smtClean="0"/>
              <a:t>‹#›</a:t>
            </a:fld>
            <a:endParaRPr lang="en-BA"/>
          </a:p>
        </p:txBody>
      </p:sp>
    </p:spTree>
    <p:extLst>
      <p:ext uri="{BB962C8B-B14F-4D97-AF65-F5344CB8AC3E}">
        <p14:creationId xmlns:p14="http://schemas.microsoft.com/office/powerpoint/2010/main" val="29851786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F975E15A-3EEA-874A-8C28-C7E9A41876C9}" type="datetimeFigureOut">
              <a:rPr lang="en-BA" smtClean="0"/>
              <a:t>5. 7. 2023.</a:t>
            </a:fld>
            <a:endParaRPr lang="en-BA"/>
          </a:p>
        </p:txBody>
      </p:sp>
      <p:sp>
        <p:nvSpPr>
          <p:cNvPr id="9" name="Footer Placeholder 8"/>
          <p:cNvSpPr>
            <a:spLocks noGrp="1"/>
          </p:cNvSpPr>
          <p:nvPr>
            <p:ph type="ftr" sz="quarter" idx="11"/>
          </p:nvPr>
        </p:nvSpPr>
        <p:spPr/>
        <p:txBody>
          <a:bodyPr/>
          <a:lstStyle/>
          <a:p>
            <a:endParaRPr lang="en-BA"/>
          </a:p>
        </p:txBody>
      </p:sp>
      <p:sp>
        <p:nvSpPr>
          <p:cNvPr id="10" name="Slide Number Placeholder 9"/>
          <p:cNvSpPr>
            <a:spLocks noGrp="1"/>
          </p:cNvSpPr>
          <p:nvPr>
            <p:ph type="sldNum" sz="quarter" idx="12"/>
          </p:nvPr>
        </p:nvSpPr>
        <p:spPr/>
        <p:txBody>
          <a:bodyPr/>
          <a:lstStyle/>
          <a:p>
            <a:fld id="{F84F7BB1-6FD9-AA43-BF12-015D49540C0E}" type="slidenum">
              <a:rPr lang="en-BA" smtClean="0"/>
              <a:t>‹#›</a:t>
            </a:fld>
            <a:endParaRPr lang="en-BA"/>
          </a:p>
        </p:txBody>
      </p:sp>
    </p:spTree>
    <p:extLst>
      <p:ext uri="{BB962C8B-B14F-4D97-AF65-F5344CB8AC3E}">
        <p14:creationId xmlns:p14="http://schemas.microsoft.com/office/powerpoint/2010/main" val="714881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F975E15A-3EEA-874A-8C28-C7E9A41876C9}" type="datetimeFigureOut">
              <a:rPr lang="en-BA" smtClean="0"/>
              <a:t>5. 7. 2023.</a:t>
            </a:fld>
            <a:endParaRPr lang="en-BA"/>
          </a:p>
        </p:txBody>
      </p:sp>
      <p:sp>
        <p:nvSpPr>
          <p:cNvPr id="9" name="Footer Placeholder 8"/>
          <p:cNvSpPr>
            <a:spLocks noGrp="1"/>
          </p:cNvSpPr>
          <p:nvPr>
            <p:ph type="ftr" sz="quarter" idx="11"/>
          </p:nvPr>
        </p:nvSpPr>
        <p:spPr>
          <a:xfrm>
            <a:off x="3499101" y="6356350"/>
            <a:ext cx="5911517" cy="365125"/>
          </a:xfrm>
        </p:spPr>
        <p:txBody>
          <a:bodyPr/>
          <a:lstStyle/>
          <a:p>
            <a:endParaRPr lang="en-BA"/>
          </a:p>
        </p:txBody>
      </p:sp>
      <p:sp>
        <p:nvSpPr>
          <p:cNvPr id="10" name="Slide Number Placeholder 9"/>
          <p:cNvSpPr>
            <a:spLocks noGrp="1"/>
          </p:cNvSpPr>
          <p:nvPr>
            <p:ph type="sldNum" sz="quarter" idx="12"/>
          </p:nvPr>
        </p:nvSpPr>
        <p:spPr/>
        <p:txBody>
          <a:bodyPr/>
          <a:lstStyle/>
          <a:p>
            <a:fld id="{F84F7BB1-6FD9-AA43-BF12-015D49540C0E}" type="slidenum">
              <a:rPr lang="en-BA" smtClean="0"/>
              <a:t>‹#›</a:t>
            </a:fld>
            <a:endParaRPr lang="en-BA"/>
          </a:p>
        </p:txBody>
      </p:sp>
    </p:spTree>
    <p:extLst>
      <p:ext uri="{BB962C8B-B14F-4D97-AF65-F5344CB8AC3E}">
        <p14:creationId xmlns:p14="http://schemas.microsoft.com/office/powerpoint/2010/main" val="3143302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F975E15A-3EEA-874A-8C28-C7E9A41876C9}" type="datetimeFigureOut">
              <a:rPr lang="en-BA" smtClean="0"/>
              <a:t>5. 7. 2023.</a:t>
            </a:fld>
            <a:endParaRPr lang="en-BA"/>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BA"/>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F84F7BB1-6FD9-AA43-BF12-015D49540C0E}" type="slidenum">
              <a:rPr lang="en-BA" smtClean="0"/>
              <a:t>‹#›</a:t>
            </a:fld>
            <a:endParaRPr lang="en-BA"/>
          </a:p>
        </p:txBody>
      </p:sp>
    </p:spTree>
    <p:extLst>
      <p:ext uri="{BB962C8B-B14F-4D97-AF65-F5344CB8AC3E}">
        <p14:creationId xmlns:p14="http://schemas.microsoft.com/office/powerpoint/2010/main" val="244013444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F975E15A-3EEA-874A-8C28-C7E9A41876C9}" type="datetimeFigureOut">
              <a:rPr lang="en-BA" smtClean="0"/>
              <a:t>5. 7. 2023.</a:t>
            </a:fld>
            <a:endParaRPr lang="en-BA"/>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BA"/>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F84F7BB1-6FD9-AA43-BF12-015D49540C0E}" type="slidenum">
              <a:rPr lang="en-BA" smtClean="0"/>
              <a:t>‹#›</a:t>
            </a:fld>
            <a:endParaRPr lang="en-BA"/>
          </a:p>
        </p:txBody>
      </p:sp>
    </p:spTree>
    <p:extLst>
      <p:ext uri="{BB962C8B-B14F-4D97-AF65-F5344CB8AC3E}">
        <p14:creationId xmlns:p14="http://schemas.microsoft.com/office/powerpoint/2010/main" val="3339875108"/>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F975E15A-3EEA-874A-8C28-C7E9A41876C9}" type="datetimeFigureOut">
              <a:rPr lang="en-BA" smtClean="0"/>
              <a:t>5. 7. 2023.</a:t>
            </a:fld>
            <a:endParaRPr lang="en-BA"/>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BA"/>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F84F7BB1-6FD9-AA43-BF12-015D49540C0E}" type="slidenum">
              <a:rPr lang="en-BA" smtClean="0"/>
              <a:t>‹#›</a:t>
            </a:fld>
            <a:endParaRPr lang="en-BA"/>
          </a:p>
        </p:txBody>
      </p:sp>
    </p:spTree>
    <p:extLst>
      <p:ext uri="{BB962C8B-B14F-4D97-AF65-F5344CB8AC3E}">
        <p14:creationId xmlns:p14="http://schemas.microsoft.com/office/powerpoint/2010/main" val="1610129334"/>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F975E15A-3EEA-874A-8C28-C7E9A41876C9}" type="datetimeFigureOut">
              <a:rPr lang="en-BA" smtClean="0"/>
              <a:t>5. 7. 2023.</a:t>
            </a:fld>
            <a:endParaRPr lang="en-BA"/>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BA"/>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F84F7BB1-6FD9-AA43-BF12-015D49540C0E}" type="slidenum">
              <a:rPr lang="en-BA" smtClean="0"/>
              <a:t>‹#›</a:t>
            </a:fld>
            <a:endParaRPr lang="en-BA"/>
          </a:p>
        </p:txBody>
      </p:sp>
    </p:spTree>
    <p:extLst>
      <p:ext uri="{BB962C8B-B14F-4D97-AF65-F5344CB8AC3E}">
        <p14:creationId xmlns:p14="http://schemas.microsoft.com/office/powerpoint/2010/main" val="1823116588"/>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F975E15A-3EEA-874A-8C28-C7E9A41876C9}" type="datetimeFigureOut">
              <a:rPr lang="en-BA" smtClean="0"/>
              <a:t>5. 7. 2023.</a:t>
            </a:fld>
            <a:endParaRPr lang="en-BA"/>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BA"/>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F84F7BB1-6FD9-AA43-BF12-015D49540C0E}" type="slidenum">
              <a:rPr lang="en-BA" smtClean="0"/>
              <a:t>‹#›</a:t>
            </a:fld>
            <a:endParaRPr lang="en-BA"/>
          </a:p>
        </p:txBody>
      </p:sp>
    </p:spTree>
    <p:extLst>
      <p:ext uri="{BB962C8B-B14F-4D97-AF65-F5344CB8AC3E}">
        <p14:creationId xmlns:p14="http://schemas.microsoft.com/office/powerpoint/2010/main" val="1690990912"/>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F975E15A-3EEA-874A-8C28-C7E9A41876C9}" type="datetimeFigureOut">
              <a:rPr lang="en-BA" smtClean="0"/>
              <a:t>5. 7. 2023.</a:t>
            </a:fld>
            <a:endParaRPr lang="en-BA"/>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BA"/>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F84F7BB1-6FD9-AA43-BF12-015D49540C0E}" type="slidenum">
              <a:rPr lang="en-BA" smtClean="0"/>
              <a:t>‹#›</a:t>
            </a:fld>
            <a:endParaRPr lang="en-BA"/>
          </a:p>
        </p:txBody>
      </p:sp>
    </p:spTree>
    <p:extLst>
      <p:ext uri="{BB962C8B-B14F-4D97-AF65-F5344CB8AC3E}">
        <p14:creationId xmlns:p14="http://schemas.microsoft.com/office/powerpoint/2010/main" val="3892702145"/>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F975E15A-3EEA-874A-8C28-C7E9A41876C9}" type="datetimeFigureOut">
              <a:rPr lang="en-BA" smtClean="0"/>
              <a:t>5. 7. 2023.</a:t>
            </a:fld>
            <a:endParaRPr lang="en-BA"/>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BA"/>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F84F7BB1-6FD9-AA43-BF12-015D49540C0E}" type="slidenum">
              <a:rPr lang="en-BA" smtClean="0"/>
              <a:t>‹#›</a:t>
            </a:fld>
            <a:endParaRPr lang="en-BA"/>
          </a:p>
        </p:txBody>
      </p:sp>
    </p:spTree>
    <p:extLst>
      <p:ext uri="{BB962C8B-B14F-4D97-AF65-F5344CB8AC3E}">
        <p14:creationId xmlns:p14="http://schemas.microsoft.com/office/powerpoint/2010/main" val="62984589"/>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57.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2.jpg"/><Relationship Id="rId2" Type="http://schemas.openxmlformats.org/officeDocument/2006/relationships/diagramData" Target="../diagrams/data2.xml"/><Relationship Id="rId1" Type="http://schemas.openxmlformats.org/officeDocument/2006/relationships/slideLayout" Target="../slideLayouts/slideLayout2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Layout" Target="../diagrams/layout3.xml"/><Relationship Id="rId7" Type="http://schemas.openxmlformats.org/officeDocument/2006/relationships/image" Target="../media/image13.jpg"/><Relationship Id="rId2" Type="http://schemas.openxmlformats.org/officeDocument/2006/relationships/diagramData" Target="../diagrams/data3.xml"/><Relationship Id="rId1" Type="http://schemas.openxmlformats.org/officeDocument/2006/relationships/slideLayout" Target="../slideLayouts/slideLayout2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 Id="rId9" Type="http://schemas.openxmlformats.org/officeDocument/2006/relationships/image" Target="../media/image15.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88E6146-1C0A-4739-84A4-CE454A7B2A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oup of people running under a blue and white arch&#10;&#10;Description automatically generated with medium confidence">
            <a:extLst>
              <a:ext uri="{FF2B5EF4-FFF2-40B4-BE49-F238E27FC236}">
                <a16:creationId xmlns:a16="http://schemas.microsoft.com/office/drawing/2014/main" id="{A2193120-F624-CF09-24AF-BC963AE26281}"/>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Texturizer/>
                    </a14:imgEffect>
                  </a14:imgLayer>
                </a14:imgProps>
              </a:ext>
            </a:extLst>
          </a:blip>
          <a:srcRect t="27120" b="10897"/>
          <a:stretch/>
        </p:blipFill>
        <p:spPr>
          <a:xfrm>
            <a:off x="20" y="10"/>
            <a:ext cx="12191980" cy="6857990"/>
          </a:xfrm>
          <a:prstGeom prst="rect">
            <a:avLst/>
          </a:prstGeom>
        </p:spPr>
      </p:pic>
      <p:sp>
        <p:nvSpPr>
          <p:cNvPr id="20" name="Rectangle 19">
            <a:extLst>
              <a:ext uri="{FF2B5EF4-FFF2-40B4-BE49-F238E27FC236}">
                <a16:creationId xmlns:a16="http://schemas.microsoft.com/office/drawing/2014/main" id="{56DB519C-E7E6-4ED7-8440-9702C70044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8129873" cy="1852186"/>
          </a:xfrm>
          <a:prstGeom prst="rect">
            <a:avLst/>
          </a:prstGeom>
          <a:solidFill>
            <a:srgbClr val="29292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A00CC38-E597-DB63-1B59-9A0ECB18292D}"/>
              </a:ext>
            </a:extLst>
          </p:cNvPr>
          <p:cNvSpPr>
            <a:spLocks noGrp="1"/>
          </p:cNvSpPr>
          <p:nvPr>
            <p:ph type="ctrTitle"/>
          </p:nvPr>
        </p:nvSpPr>
        <p:spPr>
          <a:xfrm>
            <a:off x="1069848" y="4590661"/>
            <a:ext cx="6830299" cy="1065690"/>
          </a:xfrm>
        </p:spPr>
        <p:txBody>
          <a:bodyPr>
            <a:normAutofit/>
          </a:bodyPr>
          <a:lstStyle/>
          <a:p>
            <a:r>
              <a:rPr lang="en-BA" sz="5400" b="1" dirty="0">
                <a:latin typeface="Arial" panose="020B0604020202020204" pitchFamily="34" charset="0"/>
                <a:cs typeface="Arial" panose="020B0604020202020204" pitchFamily="34" charset="0"/>
              </a:rPr>
              <a:t>Shining moments</a:t>
            </a:r>
          </a:p>
        </p:txBody>
      </p:sp>
      <p:sp>
        <p:nvSpPr>
          <p:cNvPr id="3" name="Subtitle 2">
            <a:extLst>
              <a:ext uri="{FF2B5EF4-FFF2-40B4-BE49-F238E27FC236}">
                <a16:creationId xmlns:a16="http://schemas.microsoft.com/office/drawing/2014/main" id="{A16458F7-6D87-A8AE-13F4-1D17E80CE9D1}"/>
              </a:ext>
            </a:extLst>
          </p:cNvPr>
          <p:cNvSpPr>
            <a:spLocks noGrp="1"/>
          </p:cNvSpPr>
          <p:nvPr>
            <p:ph type="subTitle" idx="1"/>
          </p:nvPr>
        </p:nvSpPr>
        <p:spPr>
          <a:xfrm>
            <a:off x="1100014" y="5666792"/>
            <a:ext cx="6732890" cy="542592"/>
          </a:xfrm>
        </p:spPr>
        <p:txBody>
          <a:bodyPr>
            <a:normAutofit/>
          </a:bodyPr>
          <a:lstStyle/>
          <a:p>
            <a:r>
              <a:rPr lang="en-BA" sz="2400" b="1" i="1" dirty="0">
                <a:solidFill>
                  <a:srgbClr val="D8DA5F"/>
                </a:solidFill>
                <a:latin typeface="Arial" panose="020B0604020202020204" pitchFamily="34" charset="0"/>
                <a:cs typeface="Arial" panose="020B0604020202020204" pitchFamily="34" charset="0"/>
              </a:rPr>
              <a:t>A race where everybody is involved</a:t>
            </a:r>
          </a:p>
        </p:txBody>
      </p:sp>
    </p:spTree>
    <p:extLst>
      <p:ext uri="{BB962C8B-B14F-4D97-AF65-F5344CB8AC3E}">
        <p14:creationId xmlns:p14="http://schemas.microsoft.com/office/powerpoint/2010/main" val="18919458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Colourful carved figures of humans">
            <a:extLst>
              <a:ext uri="{FF2B5EF4-FFF2-40B4-BE49-F238E27FC236}">
                <a16:creationId xmlns:a16="http://schemas.microsoft.com/office/drawing/2014/main" id="{A0DC6474-DFFF-9B8C-084A-C9D3BCA99B30}"/>
              </a:ext>
            </a:extLst>
          </p:cNvPr>
          <p:cNvPicPr>
            <a:picLocks noChangeAspect="1"/>
          </p:cNvPicPr>
          <p:nvPr/>
        </p:nvPicPr>
        <p:blipFill rotWithShape="1">
          <a:blip r:embed="rId2">
            <a:duotone>
              <a:schemeClr val="bg2">
                <a:shade val="45000"/>
                <a:satMod val="135000"/>
              </a:schemeClr>
              <a:prstClr val="white"/>
            </a:duotone>
            <a:alphaModFix amt="25000"/>
          </a:blip>
          <a:srcRect t="21033" r="-1" b="-1"/>
          <a:stretch/>
        </p:blipFill>
        <p:spPr>
          <a:xfrm>
            <a:off x="0" y="98475"/>
            <a:ext cx="12188932" cy="6858000"/>
          </a:xfrm>
          <a:prstGeom prst="rect">
            <a:avLst/>
          </a:prstGeom>
        </p:spPr>
      </p:pic>
      <p:sp>
        <p:nvSpPr>
          <p:cNvPr id="2" name="Title 1">
            <a:extLst>
              <a:ext uri="{FF2B5EF4-FFF2-40B4-BE49-F238E27FC236}">
                <a16:creationId xmlns:a16="http://schemas.microsoft.com/office/drawing/2014/main" id="{1D29BC70-D5A3-F474-BDA9-2D0C520A2076}"/>
              </a:ext>
            </a:extLst>
          </p:cNvPr>
          <p:cNvSpPr>
            <a:spLocks noGrp="1"/>
          </p:cNvSpPr>
          <p:nvPr>
            <p:ph type="title"/>
          </p:nvPr>
        </p:nvSpPr>
        <p:spPr>
          <a:xfrm>
            <a:off x="252919" y="1123837"/>
            <a:ext cx="3067056" cy="4601183"/>
          </a:xfrm>
        </p:spPr>
        <p:txBody>
          <a:bodyPr>
            <a:normAutofit/>
          </a:bodyPr>
          <a:lstStyle/>
          <a:p>
            <a:r>
              <a:rPr lang="en-US" b="1" dirty="0">
                <a:latin typeface="Arial" panose="020B0604020202020204" pitchFamily="34" charset="0"/>
                <a:cs typeface="Arial" panose="020B0604020202020204" pitchFamily="34" charset="0"/>
              </a:rPr>
              <a:t>To measure the social impact of the initiative, several </a:t>
            </a:r>
            <a:r>
              <a:rPr lang="en-US" b="1" u="sng" dirty="0">
                <a:solidFill>
                  <a:schemeClr val="accent6"/>
                </a:solidFill>
                <a:latin typeface="Arial" panose="020B0604020202020204" pitchFamily="34" charset="0"/>
                <a:cs typeface="Arial" panose="020B0604020202020204" pitchFamily="34" charset="0"/>
              </a:rPr>
              <a:t>key</a:t>
            </a:r>
            <a:r>
              <a:rPr lang="en-US" b="1" dirty="0">
                <a:solidFill>
                  <a:schemeClr val="accent6"/>
                </a:solidFill>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measures can be employed</a:t>
            </a:r>
            <a:endParaRPr lang="en-BA"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595A68C7-D7CB-0A8D-58F2-0821B69414C2}"/>
              </a:ext>
            </a:extLst>
          </p:cNvPr>
          <p:cNvSpPr>
            <a:spLocks noGrp="1"/>
          </p:cNvSpPr>
          <p:nvPr>
            <p:ph idx="1"/>
          </p:nvPr>
        </p:nvSpPr>
        <p:spPr>
          <a:xfrm>
            <a:off x="3460653" y="822433"/>
            <a:ext cx="8215532" cy="5410083"/>
          </a:xfrm>
        </p:spPr>
        <p:txBody>
          <a:bodyPr>
            <a:noAutofit/>
          </a:bodyPr>
          <a:lstStyle/>
          <a:p>
            <a:r>
              <a:rPr lang="en-US" sz="1900" b="1" dirty="0">
                <a:solidFill>
                  <a:schemeClr val="accent6">
                    <a:lumMod val="50000"/>
                  </a:schemeClr>
                </a:solidFill>
                <a:latin typeface="Arial" panose="020B0604020202020204" pitchFamily="34" charset="0"/>
                <a:cs typeface="Arial" panose="020B0604020202020204" pitchFamily="34" charset="0"/>
              </a:rPr>
              <a:t>Participation Rates</a:t>
            </a:r>
            <a:r>
              <a:rPr lang="en-US" sz="1900" dirty="0">
                <a:solidFill>
                  <a:schemeClr val="accent6">
                    <a:lumMod val="50000"/>
                  </a:schemeClr>
                </a:solidFill>
                <a:latin typeface="Arial" panose="020B0604020202020204" pitchFamily="34" charset="0"/>
                <a:cs typeface="Arial" panose="020B0604020202020204" pitchFamily="34" charset="0"/>
              </a:rPr>
              <a:t>: </a:t>
            </a:r>
            <a:r>
              <a:rPr lang="en-US" sz="1800" dirty="0">
                <a:solidFill>
                  <a:schemeClr val="tx1"/>
                </a:solidFill>
                <a:latin typeface="Arial" panose="020B0604020202020204" pitchFamily="34" charset="0"/>
                <a:cs typeface="Arial" panose="020B0604020202020204" pitchFamily="34" charset="0"/>
              </a:rPr>
              <a:t>Monitor the number of participants, particularly people with disabilities, who register and take part in the race. This measure indicates the level of engagement and inclusivity achieved.</a:t>
            </a:r>
          </a:p>
          <a:p>
            <a:r>
              <a:rPr lang="en-US" sz="1900" b="1" dirty="0">
                <a:solidFill>
                  <a:schemeClr val="accent6">
                    <a:lumMod val="50000"/>
                  </a:schemeClr>
                </a:solidFill>
                <a:latin typeface="Arial" panose="020B0604020202020204" pitchFamily="34" charset="0"/>
                <a:cs typeface="Arial" panose="020B0604020202020204" pitchFamily="34" charset="0"/>
              </a:rPr>
              <a:t>Diversity and Inclusion</a:t>
            </a:r>
            <a:r>
              <a:rPr lang="en-US" sz="1900" dirty="0">
                <a:solidFill>
                  <a:schemeClr val="accent6">
                    <a:lumMod val="50000"/>
                  </a:schemeClr>
                </a:solidFill>
                <a:latin typeface="Arial" panose="020B0604020202020204" pitchFamily="34" charset="0"/>
                <a:cs typeface="Arial" panose="020B0604020202020204" pitchFamily="34" charset="0"/>
              </a:rPr>
              <a:t>: </a:t>
            </a:r>
            <a:r>
              <a:rPr lang="en-US" sz="1800" dirty="0">
                <a:solidFill>
                  <a:schemeClr val="tx1"/>
                </a:solidFill>
                <a:latin typeface="Arial" panose="020B0604020202020204" pitchFamily="34" charset="0"/>
                <a:cs typeface="Arial" panose="020B0604020202020204" pitchFamily="34" charset="0"/>
              </a:rPr>
              <a:t>Assess the diversity of participants, including the representation of people with disabilities, different age groups, genders, and ethnic backgrounds. This measure ensures that the event is inclusive and reaches a wide range of individuals.</a:t>
            </a:r>
          </a:p>
          <a:p>
            <a:r>
              <a:rPr lang="en-US" sz="1900" b="1" dirty="0">
                <a:solidFill>
                  <a:schemeClr val="accent6">
                    <a:lumMod val="50000"/>
                  </a:schemeClr>
                </a:solidFill>
                <a:latin typeface="Arial" panose="020B0604020202020204" pitchFamily="34" charset="0"/>
                <a:cs typeface="Arial" panose="020B0604020202020204" pitchFamily="34" charset="0"/>
              </a:rPr>
              <a:t>Participant Feedback</a:t>
            </a:r>
            <a:r>
              <a:rPr lang="en-US" sz="1900" dirty="0">
                <a:solidFill>
                  <a:schemeClr val="accent6">
                    <a:lumMod val="50000"/>
                  </a:schemeClr>
                </a:solidFill>
                <a:latin typeface="Arial" panose="020B0604020202020204" pitchFamily="34" charset="0"/>
                <a:cs typeface="Arial" panose="020B0604020202020204" pitchFamily="34" charset="0"/>
              </a:rPr>
              <a:t>: </a:t>
            </a:r>
            <a:r>
              <a:rPr lang="en-US" sz="1800" dirty="0">
                <a:solidFill>
                  <a:schemeClr val="tx1"/>
                </a:solidFill>
                <a:latin typeface="Arial" panose="020B0604020202020204" pitchFamily="34" charset="0"/>
                <a:cs typeface="Arial" panose="020B0604020202020204" pitchFamily="34" charset="0"/>
              </a:rPr>
              <a:t>Collect feedback from participants, including their experiences, satisfaction levels, and any suggestions for improvement. </a:t>
            </a:r>
          </a:p>
          <a:p>
            <a:r>
              <a:rPr lang="en-US" sz="1900" b="1" dirty="0">
                <a:solidFill>
                  <a:schemeClr val="accent6">
                    <a:lumMod val="50000"/>
                  </a:schemeClr>
                </a:solidFill>
                <a:latin typeface="Arial" panose="020B0604020202020204" pitchFamily="34" charset="0"/>
                <a:cs typeface="Arial" panose="020B0604020202020204" pitchFamily="34" charset="0"/>
              </a:rPr>
              <a:t>Collaboration and Partnerships</a:t>
            </a:r>
            <a:r>
              <a:rPr lang="en-US" sz="1900" dirty="0">
                <a:solidFill>
                  <a:schemeClr val="accent6">
                    <a:lumMod val="50000"/>
                  </a:schemeClr>
                </a:solidFill>
                <a:latin typeface="Arial" panose="020B0604020202020204" pitchFamily="34" charset="0"/>
                <a:cs typeface="Arial" panose="020B0604020202020204" pitchFamily="34" charset="0"/>
              </a:rPr>
              <a:t>: </a:t>
            </a:r>
            <a:r>
              <a:rPr lang="en-US" sz="1800" dirty="0">
                <a:solidFill>
                  <a:schemeClr val="tx1"/>
                </a:solidFill>
                <a:latin typeface="Arial" panose="020B0604020202020204" pitchFamily="34" charset="0"/>
                <a:cs typeface="Arial" panose="020B0604020202020204" pitchFamily="34" charset="0"/>
              </a:rPr>
              <a:t>Evaluate the level of collaboration and partnerships established between different stakeholders</a:t>
            </a:r>
          </a:p>
          <a:p>
            <a:r>
              <a:rPr lang="en-US" sz="1900" b="1" dirty="0">
                <a:solidFill>
                  <a:schemeClr val="accent6">
                    <a:lumMod val="50000"/>
                  </a:schemeClr>
                </a:solidFill>
                <a:latin typeface="Arial" panose="020B0604020202020204" pitchFamily="34" charset="0"/>
                <a:cs typeface="Arial" panose="020B0604020202020204" pitchFamily="34" charset="0"/>
              </a:rPr>
              <a:t>Philanthropic Contributions</a:t>
            </a:r>
            <a:r>
              <a:rPr lang="en-US" sz="1900" dirty="0">
                <a:solidFill>
                  <a:schemeClr val="accent6">
                    <a:lumMod val="50000"/>
                  </a:schemeClr>
                </a:solidFill>
                <a:latin typeface="Arial" panose="020B0604020202020204" pitchFamily="34" charset="0"/>
                <a:cs typeface="Arial" panose="020B0604020202020204" pitchFamily="34" charset="0"/>
              </a:rPr>
              <a:t>: </a:t>
            </a:r>
            <a:r>
              <a:rPr lang="en-US" sz="1800" dirty="0">
                <a:solidFill>
                  <a:schemeClr val="tx1"/>
                </a:solidFill>
                <a:latin typeface="Arial" panose="020B0604020202020204" pitchFamily="34" charset="0"/>
                <a:cs typeface="Arial" panose="020B0604020202020204" pitchFamily="34" charset="0"/>
              </a:rPr>
              <a:t>Track the amount of philanthropic contributions raised through the application. This measure reflects the engagement of participants and the broader community in supporting charitable causes.</a:t>
            </a:r>
          </a:p>
          <a:p>
            <a:r>
              <a:rPr lang="en-US" sz="1900" b="1" dirty="0">
                <a:solidFill>
                  <a:schemeClr val="accent6">
                    <a:lumMod val="50000"/>
                  </a:schemeClr>
                </a:solidFill>
                <a:latin typeface="Arial" panose="020B0604020202020204" pitchFamily="34" charset="0"/>
                <a:cs typeface="Arial" panose="020B0604020202020204" pitchFamily="34" charset="0"/>
              </a:rPr>
              <a:t>Media Coverage and Public Awareness</a:t>
            </a:r>
            <a:r>
              <a:rPr lang="en-US" sz="1900" dirty="0">
                <a:solidFill>
                  <a:schemeClr val="accent6">
                    <a:lumMod val="50000"/>
                  </a:schemeClr>
                </a:solidFill>
                <a:latin typeface="Arial" panose="020B0604020202020204" pitchFamily="34" charset="0"/>
                <a:cs typeface="Arial" panose="020B0604020202020204" pitchFamily="34" charset="0"/>
              </a:rPr>
              <a:t>: </a:t>
            </a:r>
            <a:r>
              <a:rPr lang="en-US" sz="1800" dirty="0">
                <a:solidFill>
                  <a:schemeClr val="tx1"/>
                </a:solidFill>
                <a:latin typeface="Arial" panose="020B0604020202020204" pitchFamily="34" charset="0"/>
                <a:cs typeface="Arial" panose="020B0604020202020204" pitchFamily="34" charset="0"/>
              </a:rPr>
              <a:t>Monitor media coverage and public awareness generated by the event. </a:t>
            </a:r>
          </a:p>
          <a:p>
            <a:r>
              <a:rPr lang="en-US" sz="1900" b="1" dirty="0">
                <a:solidFill>
                  <a:schemeClr val="accent6">
                    <a:lumMod val="50000"/>
                  </a:schemeClr>
                </a:solidFill>
                <a:latin typeface="Arial" panose="020B0604020202020204" pitchFamily="34" charset="0"/>
                <a:cs typeface="Arial" panose="020B0604020202020204" pitchFamily="34" charset="0"/>
              </a:rPr>
              <a:t>Long-Term Impact</a:t>
            </a:r>
            <a:r>
              <a:rPr lang="en-US" sz="1900" dirty="0">
                <a:solidFill>
                  <a:schemeClr val="accent6">
                    <a:lumMod val="50000"/>
                  </a:schemeClr>
                </a:solidFill>
                <a:latin typeface="Arial" panose="020B0604020202020204" pitchFamily="34" charset="0"/>
                <a:cs typeface="Arial" panose="020B0604020202020204" pitchFamily="34" charset="0"/>
              </a:rPr>
              <a:t>: </a:t>
            </a:r>
            <a:r>
              <a:rPr lang="en-US" sz="1800" dirty="0">
                <a:solidFill>
                  <a:schemeClr val="tx1"/>
                </a:solidFill>
                <a:latin typeface="Arial" panose="020B0604020202020204" pitchFamily="34" charset="0"/>
                <a:cs typeface="Arial" panose="020B0604020202020204" pitchFamily="34" charset="0"/>
              </a:rPr>
              <a:t>Long-term effects of the initiative can be </a:t>
            </a:r>
            <a:r>
              <a:rPr lang="en-US" sz="1800" dirty="0" err="1">
                <a:solidFill>
                  <a:schemeClr val="tx1"/>
                </a:solidFill>
                <a:latin typeface="Arial" panose="020B0604020202020204" pitchFamily="34" charset="0"/>
                <a:cs typeface="Arial" panose="020B0604020202020204" pitchFamily="34" charset="0"/>
              </a:rPr>
              <a:t>measuered</a:t>
            </a:r>
            <a:r>
              <a:rPr lang="en-US" sz="1800" dirty="0">
                <a:solidFill>
                  <a:schemeClr val="tx1"/>
                </a:solidFill>
                <a:latin typeface="Arial" panose="020B0604020202020204" pitchFamily="34" charset="0"/>
                <a:cs typeface="Arial" panose="020B0604020202020204" pitchFamily="34" charset="0"/>
              </a:rPr>
              <a:t> by tracking the continued participation of people with disabilities in sports activities beyond the event. </a:t>
            </a:r>
          </a:p>
        </p:txBody>
      </p:sp>
    </p:spTree>
    <p:extLst>
      <p:ext uri="{BB962C8B-B14F-4D97-AF65-F5344CB8AC3E}">
        <p14:creationId xmlns:p14="http://schemas.microsoft.com/office/powerpoint/2010/main" val="19692219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up of a running track&#10;&#10;Description automatically generated with medium confidence">
            <a:extLst>
              <a:ext uri="{FF2B5EF4-FFF2-40B4-BE49-F238E27FC236}">
                <a16:creationId xmlns:a16="http://schemas.microsoft.com/office/drawing/2014/main" id="{38F09F3A-E6B4-15DC-720E-AE877DEC6E94}"/>
              </a:ext>
            </a:extLst>
          </p:cNvPr>
          <p:cNvPicPr>
            <a:picLocks noChangeAspect="1"/>
          </p:cNvPicPr>
          <p:nvPr/>
        </p:nvPicPr>
        <p:blipFill rotWithShape="1">
          <a:blip r:embed="rId2">
            <a:duotone>
              <a:schemeClr val="bg2">
                <a:shade val="45000"/>
                <a:satMod val="135000"/>
              </a:schemeClr>
              <a:prstClr val="white"/>
            </a:duotone>
            <a:alphaModFix amt="25000"/>
          </a:blip>
          <a:srcRect t="46220" r="9092" b="19638"/>
          <a:stretch/>
        </p:blipFill>
        <p:spPr>
          <a:xfrm>
            <a:off x="20" y="1"/>
            <a:ext cx="12188932" cy="6858000"/>
          </a:xfrm>
          <a:prstGeom prst="rect">
            <a:avLst/>
          </a:prstGeom>
        </p:spPr>
      </p:pic>
      <p:sp>
        <p:nvSpPr>
          <p:cNvPr id="2" name="Title 1">
            <a:extLst>
              <a:ext uri="{FF2B5EF4-FFF2-40B4-BE49-F238E27FC236}">
                <a16:creationId xmlns:a16="http://schemas.microsoft.com/office/drawing/2014/main" id="{BACB7180-D7E1-E034-5049-21BCC286F615}"/>
              </a:ext>
            </a:extLst>
          </p:cNvPr>
          <p:cNvSpPr>
            <a:spLocks noGrp="1"/>
          </p:cNvSpPr>
          <p:nvPr>
            <p:ph type="title"/>
          </p:nvPr>
        </p:nvSpPr>
        <p:spPr/>
        <p:txBody>
          <a:bodyPr>
            <a:normAutofit/>
          </a:bodyPr>
          <a:lstStyle/>
          <a:p>
            <a:r>
              <a:rPr lang="en-BA" b="1" dirty="0">
                <a:latin typeface="Arial" panose="020B0604020202020204" pitchFamily="34" charset="0"/>
                <a:cs typeface="Arial" panose="020B0604020202020204" pitchFamily="34" charset="0"/>
              </a:rPr>
              <a:t>Competitors</a:t>
            </a:r>
          </a:p>
        </p:txBody>
      </p:sp>
      <p:sp>
        <p:nvSpPr>
          <p:cNvPr id="3" name="Content Placeholder 2">
            <a:extLst>
              <a:ext uri="{FF2B5EF4-FFF2-40B4-BE49-F238E27FC236}">
                <a16:creationId xmlns:a16="http://schemas.microsoft.com/office/drawing/2014/main" id="{EC7A337D-F345-E1FC-BD6E-C2880DA3A4A2}"/>
              </a:ext>
            </a:extLst>
          </p:cNvPr>
          <p:cNvSpPr>
            <a:spLocks noGrp="1"/>
          </p:cNvSpPr>
          <p:nvPr>
            <p:ph idx="1"/>
          </p:nvPr>
        </p:nvSpPr>
        <p:spPr>
          <a:xfrm>
            <a:off x="3643602" y="-1"/>
            <a:ext cx="7315200" cy="5120640"/>
          </a:xfrm>
        </p:spPr>
        <p:txBody>
          <a:bodyPr>
            <a:normAutofit/>
          </a:bodyPr>
          <a:lstStyle/>
          <a:p>
            <a:pPr>
              <a:buClr>
                <a:srgbClr val="CD5B3E"/>
              </a:buClr>
            </a:pPr>
            <a:r>
              <a:rPr lang="en-US" sz="2800" b="1" dirty="0" err="1">
                <a:latin typeface="Arial" panose="020B0604020202020204" pitchFamily="34" charset="0"/>
                <a:cs typeface="Arial" panose="020B0604020202020204" pitchFamily="34" charset="0"/>
              </a:rPr>
              <a:t>Localy</a:t>
            </a:r>
            <a:r>
              <a:rPr lang="en-US" sz="2800" b="1" dirty="0">
                <a:latin typeface="Arial" panose="020B0604020202020204" pitchFamily="34" charset="0"/>
                <a:cs typeface="Arial" panose="020B0604020202020204" pitchFamily="34" charset="0"/>
              </a:rPr>
              <a:t> Novi Sad already has: </a:t>
            </a:r>
          </a:p>
          <a:p>
            <a:pPr lvl="1">
              <a:buClr>
                <a:srgbClr val="CD5B3E"/>
              </a:buClr>
              <a:buFontTx/>
              <a:buChar char="-"/>
            </a:pPr>
            <a:r>
              <a:rPr lang="en-US" sz="2400" dirty="0" err="1">
                <a:latin typeface="Arial" panose="020B0604020202020204" pitchFamily="34" charset="0"/>
                <a:cs typeface="Arial" panose="020B0604020202020204" pitchFamily="34" charset="0"/>
              </a:rPr>
              <a:t>Novosadski</a:t>
            </a:r>
            <a:r>
              <a:rPr lang="en-US" sz="2400" dirty="0">
                <a:latin typeface="Arial" panose="020B0604020202020204" pitchFamily="34" charset="0"/>
                <a:cs typeface="Arial" panose="020B0604020202020204" pitchFamily="34" charset="0"/>
              </a:rPr>
              <a:t> marathon, </a:t>
            </a:r>
          </a:p>
          <a:p>
            <a:pPr lvl="1">
              <a:buClr>
                <a:srgbClr val="CD5B3E"/>
              </a:buClr>
              <a:buFontTx/>
              <a:buChar char="-"/>
            </a:pPr>
            <a:r>
              <a:rPr lang="en-US" sz="2400" dirty="0" err="1">
                <a:latin typeface="Arial" panose="020B0604020202020204" pitchFamily="34" charset="0"/>
                <a:cs typeface="Arial" panose="020B0604020202020204" pitchFamily="34" charset="0"/>
              </a:rPr>
              <a:t>Noćni</a:t>
            </a:r>
            <a:r>
              <a:rPr lang="en-US" sz="2400" dirty="0">
                <a:latin typeface="Arial" panose="020B0604020202020204" pitchFamily="34" charset="0"/>
                <a:cs typeface="Arial" panose="020B0604020202020204" pitchFamily="34" charset="0"/>
              </a:rPr>
              <a:t> marathon, </a:t>
            </a:r>
          </a:p>
          <a:p>
            <a:pPr lvl="1">
              <a:buClr>
                <a:srgbClr val="CD5B3E"/>
              </a:buClr>
              <a:buFontTx/>
              <a:buChar char="-"/>
            </a:pPr>
            <a:r>
              <a:rPr lang="en-US" sz="2400" dirty="0" err="1">
                <a:latin typeface="Arial" panose="020B0604020202020204" pitchFamily="34" charset="0"/>
                <a:cs typeface="Arial" panose="020B0604020202020204" pitchFamily="34" charset="0"/>
              </a:rPr>
              <a:t>Fruškogorski</a:t>
            </a:r>
            <a:r>
              <a:rPr lang="en-US" sz="2400" dirty="0">
                <a:latin typeface="Arial" panose="020B0604020202020204" pitchFamily="34" charset="0"/>
                <a:cs typeface="Arial" panose="020B0604020202020204" pitchFamily="34" charset="0"/>
              </a:rPr>
              <a:t> marathon, </a:t>
            </a:r>
          </a:p>
          <a:p>
            <a:pPr lvl="1">
              <a:buClr>
                <a:srgbClr val="CD5B3E"/>
              </a:buClr>
              <a:buFontTx/>
              <a:buChar char="-"/>
            </a:pPr>
            <a:r>
              <a:rPr lang="en-US" sz="2400" dirty="0" err="1">
                <a:latin typeface="Arial" panose="020B0604020202020204" pitchFamily="34" charset="0"/>
                <a:cs typeface="Arial" panose="020B0604020202020204" pitchFamily="34" charset="0"/>
              </a:rPr>
              <a:t>Trka</a:t>
            </a:r>
            <a:r>
              <a:rPr lang="en-US" sz="2400" dirty="0">
                <a:latin typeface="Arial" panose="020B0604020202020204" pitchFamily="34" charset="0"/>
                <a:cs typeface="Arial" panose="020B0604020202020204" pitchFamily="34" charset="0"/>
              </a:rPr>
              <a:t> za </a:t>
            </a:r>
            <a:r>
              <a:rPr lang="en-US" sz="2400" dirty="0" err="1">
                <a:latin typeface="Arial" panose="020B0604020202020204" pitchFamily="34" charset="0"/>
                <a:cs typeface="Arial" panose="020B0604020202020204" pitchFamily="34" charset="0"/>
              </a:rPr>
              <a:t>dječiji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osmeh</a:t>
            </a:r>
            <a:endParaRPr lang="en-US" sz="2400" dirty="0">
              <a:latin typeface="Arial" panose="020B0604020202020204" pitchFamily="34" charset="0"/>
              <a:cs typeface="Arial" panose="020B0604020202020204" pitchFamily="34" charset="0"/>
            </a:endParaRPr>
          </a:p>
          <a:p>
            <a:pPr>
              <a:buClr>
                <a:srgbClr val="CD5B3E"/>
              </a:buClr>
              <a:buFont typeface="Arial" panose="020B0604020202020204" pitchFamily="34" charset="0"/>
              <a:buChar char="•"/>
            </a:pPr>
            <a:r>
              <a:rPr lang="en-US" sz="2800" b="1" dirty="0" err="1">
                <a:latin typeface="Arial" panose="020B0604020202020204" pitchFamily="34" charset="0"/>
                <a:cs typeface="Arial" panose="020B0604020202020204" pitchFamily="34" charset="0"/>
              </a:rPr>
              <a:t>Regionaly</a:t>
            </a:r>
            <a:r>
              <a:rPr lang="en-US" sz="2800" b="1" dirty="0">
                <a:latin typeface="Arial" panose="020B0604020202020204" pitchFamily="34" charset="0"/>
                <a:cs typeface="Arial" panose="020B0604020202020204" pitchFamily="34" charset="0"/>
              </a:rPr>
              <a:t>: </a:t>
            </a:r>
          </a:p>
          <a:p>
            <a:pPr marL="502920" lvl="1" indent="0">
              <a:buClr>
                <a:srgbClr val="CD5B3E"/>
              </a:buClr>
              <a:buNone/>
            </a:pPr>
            <a:r>
              <a:rPr lang="en-US" sz="2400" dirty="0">
                <a:latin typeface="Arial" panose="020B0604020202020204" pitchFamily="34" charset="0"/>
                <a:cs typeface="Arial" panose="020B0604020202020204" pitchFamily="34" charset="0"/>
              </a:rPr>
              <a:t>- There is a race every weekend </a:t>
            </a:r>
          </a:p>
        </p:txBody>
      </p:sp>
      <p:sp>
        <p:nvSpPr>
          <p:cNvPr id="6" name="TextBox 5">
            <a:extLst>
              <a:ext uri="{FF2B5EF4-FFF2-40B4-BE49-F238E27FC236}">
                <a16:creationId xmlns:a16="http://schemas.microsoft.com/office/drawing/2014/main" id="{B72C05B8-41F8-BD65-3456-8966F5FA97E3}"/>
              </a:ext>
            </a:extLst>
          </p:cNvPr>
          <p:cNvSpPr txBox="1"/>
          <p:nvPr/>
        </p:nvSpPr>
        <p:spPr>
          <a:xfrm>
            <a:off x="2609275" y="4923638"/>
            <a:ext cx="6970421" cy="1200329"/>
          </a:xfrm>
          <a:prstGeom prst="rect">
            <a:avLst/>
          </a:prstGeom>
          <a:solidFill>
            <a:schemeClr val="accent5">
              <a:lumMod val="60000"/>
              <a:lumOff val="40000"/>
            </a:schemeClr>
          </a:solidFill>
          <a:ln>
            <a:solidFill>
              <a:schemeClr val="accent5">
                <a:lumMod val="40000"/>
                <a:lumOff val="60000"/>
              </a:schemeClr>
            </a:solidFill>
          </a:ln>
        </p:spPr>
        <p:txBody>
          <a:bodyPr wrap="square" rtlCol="0">
            <a:spAutoFit/>
          </a:bodyPr>
          <a:lstStyle/>
          <a:p>
            <a:pPr algn="ctr"/>
            <a:r>
              <a:rPr lang="en-BA" sz="2400" b="1" dirty="0">
                <a:solidFill>
                  <a:srgbClr val="595959"/>
                </a:solidFill>
                <a:latin typeface="Arial" panose="020B0604020202020204" pitchFamily="34" charset="0"/>
                <a:cs typeface="Arial" panose="020B0604020202020204" pitchFamily="34" charset="0"/>
              </a:rPr>
              <a:t>Shining moments is going to be the first race where participnts in </a:t>
            </a:r>
            <a:r>
              <a:rPr lang="en-US" sz="2400" b="1" dirty="0">
                <a:solidFill>
                  <a:srgbClr val="595959"/>
                </a:solidFill>
                <a:latin typeface="Arial" panose="020B0604020202020204" pitchFamily="34" charset="0"/>
                <a:cs typeface="Arial" panose="020B0604020202020204" pitchFamily="34" charset="0"/>
              </a:rPr>
              <a:t>wheelchair</a:t>
            </a:r>
            <a:r>
              <a:rPr lang="en-BA" sz="2400" b="1" dirty="0">
                <a:solidFill>
                  <a:srgbClr val="595959"/>
                </a:solidFill>
                <a:latin typeface="Arial" panose="020B0604020202020204" pitchFamily="34" charset="0"/>
                <a:cs typeface="Arial" panose="020B0604020202020204" pitchFamily="34" charset="0"/>
              </a:rPr>
              <a:t> will start first and then afther them all other participants. </a:t>
            </a:r>
            <a:r>
              <a:rPr lang="en-BA" sz="2400" b="1" dirty="0">
                <a:solidFill>
                  <a:srgbClr val="595959"/>
                </a:solidFill>
                <a:latin typeface="Arial" panose="020B0604020202020204" pitchFamily="34" charset="0"/>
                <a:cs typeface="Arial" panose="020B0604020202020204" pitchFamily="34" charset="0"/>
                <a:sym typeface="Wingdings" pitchFamily="2" charset="2"/>
              </a:rPr>
              <a:t></a:t>
            </a:r>
            <a:endParaRPr lang="en-BA" sz="2400" b="1" dirty="0">
              <a:solidFill>
                <a:srgbClr val="595959"/>
              </a:solidFill>
              <a:latin typeface="Arial" panose="020B0604020202020204" pitchFamily="34" charset="0"/>
              <a:cs typeface="Arial" panose="020B0604020202020204" pitchFamily="34" charset="0"/>
            </a:endParaRPr>
          </a:p>
        </p:txBody>
      </p:sp>
      <p:pic>
        <p:nvPicPr>
          <p:cNvPr id="28" name="Picture 27" descr="A child in a wheelchair&#10;&#10;Description automatically generated">
            <a:extLst>
              <a:ext uri="{FF2B5EF4-FFF2-40B4-BE49-F238E27FC236}">
                <a16:creationId xmlns:a16="http://schemas.microsoft.com/office/drawing/2014/main" id="{5F43483B-8FF5-78EA-6A51-B45267E7039B}"/>
              </a:ext>
            </a:extLst>
          </p:cNvPr>
          <p:cNvPicPr>
            <a:picLocks noChangeAspect="1"/>
          </p:cNvPicPr>
          <p:nvPr/>
        </p:nvPicPr>
        <p:blipFill>
          <a:blip r:embed="rId3"/>
          <a:stretch>
            <a:fillRect/>
          </a:stretch>
        </p:blipFill>
        <p:spPr>
          <a:xfrm rot="306246">
            <a:off x="9205465" y="773955"/>
            <a:ext cx="2317428" cy="3476142"/>
          </a:xfrm>
          <a:prstGeom prst="rect">
            <a:avLst/>
          </a:prstGeom>
          <a:ln>
            <a:noFill/>
          </a:ln>
          <a:effectLst>
            <a:softEdge rad="112500"/>
          </a:effectLst>
        </p:spPr>
      </p:pic>
    </p:spTree>
    <p:extLst>
      <p:ext uri="{BB962C8B-B14F-4D97-AF65-F5344CB8AC3E}">
        <p14:creationId xmlns:p14="http://schemas.microsoft.com/office/powerpoint/2010/main" val="35612532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25">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7" name="Rectangle 27">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38" name="Rectangle 29">
            <a:extLst>
              <a:ext uri="{FF2B5EF4-FFF2-40B4-BE49-F238E27FC236}">
                <a16:creationId xmlns:a16="http://schemas.microsoft.com/office/drawing/2014/main" id="{0864E5C9-52C9-4572-AC75-548B9B9C2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1">
            <a:extLst>
              <a:ext uri="{FF2B5EF4-FFF2-40B4-BE49-F238E27FC236}">
                <a16:creationId xmlns:a16="http://schemas.microsoft.com/office/drawing/2014/main" id="{45CC6500-4DBD-4C34-BC14-2387FB483B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EA63406-9C5F-0027-EEF2-A7A6A8D7D879}"/>
              </a:ext>
            </a:extLst>
          </p:cNvPr>
          <p:cNvSpPr>
            <a:spLocks noGrp="1"/>
          </p:cNvSpPr>
          <p:nvPr>
            <p:ph type="title"/>
          </p:nvPr>
        </p:nvSpPr>
        <p:spPr>
          <a:xfrm>
            <a:off x="393067" y="1301027"/>
            <a:ext cx="3984737" cy="944989"/>
          </a:xfrm>
        </p:spPr>
        <p:txBody>
          <a:bodyPr vert="horz" lIns="91440" tIns="45720" rIns="91440" bIns="45720" rtlCol="0" anchor="b">
            <a:noAutofit/>
          </a:bodyPr>
          <a:lstStyle/>
          <a:p>
            <a:r>
              <a:rPr lang="en-US" sz="4400" i="1" spc="-100" dirty="0">
                <a:solidFill>
                  <a:srgbClr val="002060"/>
                </a:solidFill>
                <a:latin typeface="Arial" panose="020B0604020202020204" pitchFamily="34" charset="0"/>
                <a:cs typeface="Arial" panose="020B0604020202020204" pitchFamily="34" charset="0"/>
              </a:rPr>
              <a:t>Costs </a:t>
            </a:r>
            <a:r>
              <a:rPr lang="en-US" i="1" spc="-100" dirty="0">
                <a:solidFill>
                  <a:srgbClr val="002060"/>
                </a:solidFill>
                <a:latin typeface="Arial" panose="020B0604020202020204" pitchFamily="34" charset="0"/>
                <a:cs typeface="Arial" panose="020B0604020202020204" pitchFamily="34" charset="0"/>
              </a:rPr>
              <a:t>of</a:t>
            </a:r>
            <a:r>
              <a:rPr lang="en-US" sz="4400" i="1" spc="-100" dirty="0">
                <a:solidFill>
                  <a:srgbClr val="002060"/>
                </a:solidFill>
                <a:latin typeface="Arial" panose="020B0604020202020204" pitchFamily="34" charset="0"/>
                <a:cs typeface="Arial" panose="020B0604020202020204" pitchFamily="34" charset="0"/>
              </a:rPr>
              <a:t> </a:t>
            </a:r>
            <a:r>
              <a:rPr lang="en-US" i="1" spc="-100" dirty="0">
                <a:solidFill>
                  <a:srgbClr val="002060"/>
                </a:solidFill>
                <a:latin typeface="Arial" panose="020B0604020202020204" pitchFamily="34" charset="0"/>
                <a:cs typeface="Arial" panose="020B0604020202020204" pitchFamily="34" charset="0"/>
              </a:rPr>
              <a:t>delivery</a:t>
            </a:r>
            <a:r>
              <a:rPr lang="en-US" sz="4400" i="1" spc="-100" dirty="0">
                <a:solidFill>
                  <a:srgbClr val="002060"/>
                </a:solidFill>
                <a:latin typeface="Arial" panose="020B0604020202020204" pitchFamily="34" charset="0"/>
                <a:cs typeface="Arial" panose="020B0604020202020204" pitchFamily="34" charset="0"/>
              </a:rPr>
              <a:t> </a:t>
            </a:r>
          </a:p>
        </p:txBody>
      </p:sp>
      <p:sp>
        <p:nvSpPr>
          <p:cNvPr id="40" name="Rectangle 33">
            <a:extLst>
              <a:ext uri="{FF2B5EF4-FFF2-40B4-BE49-F238E27FC236}">
                <a16:creationId xmlns:a16="http://schemas.microsoft.com/office/drawing/2014/main" id="{4E34A3B6-BAD2-4156-BDC6-4736248BF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extBox 3">
            <a:extLst>
              <a:ext uri="{FF2B5EF4-FFF2-40B4-BE49-F238E27FC236}">
                <a16:creationId xmlns:a16="http://schemas.microsoft.com/office/drawing/2014/main" id="{61B1F872-C25D-81E7-6214-122DDE91000D}"/>
              </a:ext>
            </a:extLst>
          </p:cNvPr>
          <p:cNvSpPr txBox="1"/>
          <p:nvPr/>
        </p:nvSpPr>
        <p:spPr>
          <a:xfrm>
            <a:off x="3362178" y="1463040"/>
            <a:ext cx="184731" cy="369332"/>
          </a:xfrm>
          <a:prstGeom prst="rect">
            <a:avLst/>
          </a:prstGeom>
          <a:noFill/>
        </p:spPr>
        <p:txBody>
          <a:bodyPr wrap="none" rtlCol="0">
            <a:spAutoFit/>
          </a:bodyPr>
          <a:lstStyle/>
          <a:p>
            <a:endParaRPr lang="en-BA" dirty="0"/>
          </a:p>
        </p:txBody>
      </p:sp>
      <p:graphicFrame>
        <p:nvGraphicFramePr>
          <p:cNvPr id="10" name="Table 9">
            <a:extLst>
              <a:ext uri="{FF2B5EF4-FFF2-40B4-BE49-F238E27FC236}">
                <a16:creationId xmlns:a16="http://schemas.microsoft.com/office/drawing/2014/main" id="{9F084E3A-CC5A-B851-CC3B-8269D28525FF}"/>
              </a:ext>
            </a:extLst>
          </p:cNvPr>
          <p:cNvGraphicFramePr>
            <a:graphicFrameLocks noGrp="1"/>
          </p:cNvGraphicFramePr>
          <p:nvPr>
            <p:extLst>
              <p:ext uri="{D42A27DB-BD31-4B8C-83A1-F6EECF244321}">
                <p14:modId xmlns:p14="http://schemas.microsoft.com/office/powerpoint/2010/main" val="3054301904"/>
              </p:ext>
            </p:extLst>
          </p:nvPr>
        </p:nvGraphicFramePr>
        <p:xfrm>
          <a:off x="4770872" y="444077"/>
          <a:ext cx="6916347" cy="5969846"/>
        </p:xfrm>
        <a:graphic>
          <a:graphicData uri="http://schemas.openxmlformats.org/drawingml/2006/table">
            <a:tbl>
              <a:tblPr firstRow="1" bandRow="1">
                <a:noFill/>
                <a:tableStyleId>{5C22544A-7EE6-4342-B048-85BDC9FD1C3A}</a:tableStyleId>
              </a:tblPr>
              <a:tblGrid>
                <a:gridCol w="4324197">
                  <a:extLst>
                    <a:ext uri="{9D8B030D-6E8A-4147-A177-3AD203B41FA5}">
                      <a16:colId xmlns:a16="http://schemas.microsoft.com/office/drawing/2014/main" val="1127381494"/>
                    </a:ext>
                  </a:extLst>
                </a:gridCol>
                <a:gridCol w="2592150">
                  <a:extLst>
                    <a:ext uri="{9D8B030D-6E8A-4147-A177-3AD203B41FA5}">
                      <a16:colId xmlns:a16="http://schemas.microsoft.com/office/drawing/2014/main" val="4044853417"/>
                    </a:ext>
                  </a:extLst>
                </a:gridCol>
              </a:tblGrid>
              <a:tr h="384933">
                <a:tc>
                  <a:txBody>
                    <a:bodyPr/>
                    <a:lstStyle/>
                    <a:p>
                      <a:pPr algn="l" fontAlgn="b"/>
                      <a:r>
                        <a:rPr lang="en-US" sz="1800" b="1" u="none" strike="noStrike" cap="none" spc="0" dirty="0">
                          <a:solidFill>
                            <a:schemeClr val="bg1"/>
                          </a:solidFill>
                          <a:effectLst/>
                        </a:rPr>
                        <a:t>Cost</a:t>
                      </a:r>
                      <a:endParaRPr lang="en-US" sz="1800" b="1" i="0" u="none" strike="noStrike" cap="none" spc="0" dirty="0">
                        <a:solidFill>
                          <a:schemeClr val="bg1"/>
                        </a:solidFill>
                        <a:effectLst/>
                        <a:latin typeface="Calibri" panose="020F0502020204030204" pitchFamily="34" charset="0"/>
                      </a:endParaRPr>
                    </a:p>
                  </a:txBody>
                  <a:tcPr marL="61076" marR="43625" marT="87251" marB="87251" anchor="ctr">
                    <a:lnL w="12700" cmpd="sng">
                      <a:noFill/>
                      <a:prstDash val="solid"/>
                    </a:lnL>
                    <a:lnR w="12700" cmpd="sng">
                      <a:noFill/>
                      <a:prstDash val="solid"/>
                    </a:lnR>
                    <a:lnT w="19050" cap="flat" cmpd="sng" algn="ctr">
                      <a:noFill/>
                      <a:prstDash val="solid"/>
                    </a:lnT>
                    <a:lnB w="12700" cmpd="sng">
                      <a:noFill/>
                      <a:prstDash val="solid"/>
                    </a:lnB>
                    <a:solidFill>
                      <a:schemeClr val="tx1"/>
                    </a:solidFill>
                  </a:tcPr>
                </a:tc>
                <a:tc>
                  <a:txBody>
                    <a:bodyPr/>
                    <a:lstStyle/>
                    <a:p>
                      <a:pPr algn="l" fontAlgn="b"/>
                      <a:r>
                        <a:rPr lang="en-US" sz="1800" b="1" u="none" strike="noStrike" cap="none" spc="0">
                          <a:solidFill>
                            <a:schemeClr val="bg1"/>
                          </a:solidFill>
                          <a:effectLst/>
                        </a:rPr>
                        <a:t>Amount (EUR)</a:t>
                      </a:r>
                      <a:endParaRPr lang="en-US" sz="1800" b="1" i="0" u="none" strike="noStrike" cap="none" spc="0">
                        <a:solidFill>
                          <a:schemeClr val="bg1"/>
                        </a:solidFill>
                        <a:effectLst/>
                        <a:latin typeface="Calibri" panose="020F0502020204030204" pitchFamily="34" charset="0"/>
                      </a:endParaRPr>
                    </a:p>
                  </a:txBody>
                  <a:tcPr marL="61076" marR="43625" marT="87251" marB="87251" anchor="ctr">
                    <a:lnL w="12700" cmpd="sng">
                      <a:noFill/>
                      <a:prstDash val="solid"/>
                    </a:lnL>
                    <a:lnR w="12700" cmpd="sng">
                      <a:noFill/>
                      <a:prstDash val="solid"/>
                    </a:lnR>
                    <a:lnT w="19050" cap="flat" cmpd="sng" algn="ctr">
                      <a:noFill/>
                      <a:prstDash val="solid"/>
                    </a:lnT>
                    <a:lnB w="12700" cmpd="sng">
                      <a:noFill/>
                      <a:prstDash val="solid"/>
                    </a:lnB>
                    <a:solidFill>
                      <a:schemeClr val="tx1"/>
                    </a:solidFill>
                  </a:tcPr>
                </a:tc>
                <a:extLst>
                  <a:ext uri="{0D108BD9-81ED-4DB2-BD59-A6C34878D82A}">
                    <a16:rowId xmlns:a16="http://schemas.microsoft.com/office/drawing/2014/main" val="2922758795"/>
                  </a:ext>
                </a:extLst>
              </a:tr>
              <a:tr h="295945">
                <a:tc>
                  <a:txBody>
                    <a:bodyPr/>
                    <a:lstStyle/>
                    <a:p>
                      <a:pPr algn="l" fontAlgn="b"/>
                      <a:r>
                        <a:rPr lang="en-US" sz="1600" u="none" strike="noStrike" cap="none" spc="0">
                          <a:solidFill>
                            <a:schemeClr val="tx1"/>
                          </a:solidFill>
                          <a:effectLst/>
                        </a:rPr>
                        <a:t>HR - volonteers </a:t>
                      </a:r>
                      <a:endParaRPr lang="en-US" sz="1600" b="0" i="0" u="none" strike="noStrike" cap="none" spc="0">
                        <a:solidFill>
                          <a:schemeClr val="tx1"/>
                        </a:solidFill>
                        <a:effectLst/>
                        <a:latin typeface="Calibri" panose="020F0502020204030204" pitchFamily="34" charset="0"/>
                      </a:endParaRPr>
                    </a:p>
                  </a:txBody>
                  <a:tcPr marL="61076" marR="43625" marT="13973" marB="87251" anchor="b">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algn="r" fontAlgn="b"/>
                      <a:r>
                        <a:rPr lang="en-BA" sz="1600" u="none" strike="noStrike" cap="none" spc="0" dirty="0">
                          <a:solidFill>
                            <a:schemeClr val="tx1"/>
                          </a:solidFill>
                          <a:effectLst/>
                        </a:rPr>
                        <a:t>0</a:t>
                      </a:r>
                      <a:endParaRPr lang="en-BA" sz="1600" b="0" i="0" u="none" strike="noStrike" cap="none" spc="0" dirty="0">
                        <a:solidFill>
                          <a:schemeClr val="tx1"/>
                        </a:solidFill>
                        <a:effectLst/>
                        <a:latin typeface="Calibri" panose="020F0502020204030204" pitchFamily="34" charset="0"/>
                      </a:endParaRPr>
                    </a:p>
                  </a:txBody>
                  <a:tcPr marL="61076" marR="43625" marT="13973" marB="87251" anchor="b">
                    <a:lnL w="12700" cmpd="sng">
                      <a:noFill/>
                      <a:prstDash val="solid"/>
                    </a:lnL>
                    <a:lnR w="12700" cmpd="sng">
                      <a:noFill/>
                      <a:prstDash val="solid"/>
                    </a:lnR>
                    <a:lnT w="12700" cmpd="sng">
                      <a:noFill/>
                      <a:prstDash val="solid"/>
                    </a:lnT>
                    <a:lnB w="12700" cap="flat" cmpd="sng" algn="ctr">
                      <a:solidFill>
                        <a:schemeClr val="tx1"/>
                      </a:solidFill>
                      <a:prstDash val="solid"/>
                    </a:lnB>
                    <a:noFill/>
                  </a:tcPr>
                </a:tc>
                <a:extLst>
                  <a:ext uri="{0D108BD9-81ED-4DB2-BD59-A6C34878D82A}">
                    <a16:rowId xmlns:a16="http://schemas.microsoft.com/office/drawing/2014/main" val="2241684895"/>
                  </a:ext>
                </a:extLst>
              </a:tr>
              <a:tr h="295945">
                <a:tc>
                  <a:txBody>
                    <a:bodyPr/>
                    <a:lstStyle/>
                    <a:p>
                      <a:pPr algn="l" fontAlgn="b"/>
                      <a:r>
                        <a:rPr lang="en-US" sz="1600" u="none" strike="noStrike" cap="none" spc="0">
                          <a:solidFill>
                            <a:schemeClr val="tx1"/>
                          </a:solidFill>
                          <a:effectLst/>
                        </a:rPr>
                        <a:t>Hackaton and prize fof 1st place </a:t>
                      </a:r>
                      <a:endParaRPr lang="en-US" sz="1600" b="0" i="0" u="none" strike="noStrike" cap="none" spc="0">
                        <a:solidFill>
                          <a:schemeClr val="tx1"/>
                        </a:solidFill>
                        <a:effectLst/>
                        <a:latin typeface="Calibri" panose="020F0502020204030204" pitchFamily="34" charset="0"/>
                      </a:endParaRPr>
                    </a:p>
                  </a:txBody>
                  <a:tcPr marL="61076" marR="43625" marT="13973" marB="87251" anchor="b">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algn="r" fontAlgn="b"/>
                      <a:r>
                        <a:rPr lang="en-BA" sz="1600" u="none" strike="noStrike" cap="none" spc="0" dirty="0">
                          <a:solidFill>
                            <a:schemeClr val="tx1"/>
                          </a:solidFill>
                          <a:effectLst/>
                        </a:rPr>
                        <a:t>5000</a:t>
                      </a:r>
                      <a:endParaRPr lang="en-BA" sz="1600" b="0" i="0" u="none" strike="noStrike" cap="none" spc="0" dirty="0">
                        <a:solidFill>
                          <a:schemeClr val="tx1"/>
                        </a:solidFill>
                        <a:effectLst/>
                        <a:latin typeface="Calibri" panose="020F0502020204030204" pitchFamily="34" charset="0"/>
                      </a:endParaRPr>
                    </a:p>
                  </a:txBody>
                  <a:tcPr marL="61076" marR="43625" marT="13973" marB="87251" anchor="b">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2781416156"/>
                  </a:ext>
                </a:extLst>
              </a:tr>
              <a:tr h="295945">
                <a:tc>
                  <a:txBody>
                    <a:bodyPr/>
                    <a:lstStyle/>
                    <a:p>
                      <a:pPr algn="l" fontAlgn="b"/>
                      <a:r>
                        <a:rPr lang="en-US" sz="1600" u="none" strike="noStrike" cap="none" spc="0" dirty="0">
                          <a:solidFill>
                            <a:schemeClr val="tx1"/>
                          </a:solidFill>
                          <a:effectLst/>
                        </a:rPr>
                        <a:t>Info desk </a:t>
                      </a:r>
                      <a:endParaRPr lang="en-US" sz="1600" b="0" i="0" u="none" strike="noStrike" cap="none" spc="0" dirty="0">
                        <a:solidFill>
                          <a:schemeClr val="tx1"/>
                        </a:solidFill>
                        <a:effectLst/>
                        <a:latin typeface="Calibri" panose="020F0502020204030204" pitchFamily="34" charset="0"/>
                      </a:endParaRPr>
                    </a:p>
                  </a:txBody>
                  <a:tcPr marL="61076" marR="43625" marT="13973" marB="87251" anchor="b">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algn="r" fontAlgn="b"/>
                      <a:r>
                        <a:rPr lang="en-BA" sz="1600" u="none" strike="noStrike" cap="none" spc="0" dirty="0">
                          <a:solidFill>
                            <a:schemeClr val="tx1"/>
                          </a:solidFill>
                          <a:effectLst/>
                        </a:rPr>
                        <a:t>300</a:t>
                      </a:r>
                      <a:endParaRPr lang="en-BA" sz="1600" b="0" i="0" u="none" strike="noStrike" cap="none" spc="0" dirty="0">
                        <a:solidFill>
                          <a:schemeClr val="tx1"/>
                        </a:solidFill>
                        <a:effectLst/>
                        <a:latin typeface="Calibri" panose="020F0502020204030204" pitchFamily="34" charset="0"/>
                      </a:endParaRPr>
                    </a:p>
                  </a:txBody>
                  <a:tcPr marL="61076" marR="43625" marT="13973" marB="87251" anchor="b">
                    <a:lnL w="12700" cmpd="sng">
                      <a:noFill/>
                      <a:prstDash val="solid"/>
                    </a:lnL>
                    <a:lnR w="12700" cmpd="sng">
                      <a:noFill/>
                      <a:prstDash val="solid"/>
                    </a:lnR>
                    <a:lnT w="12700" cmpd="sng">
                      <a:noFill/>
                      <a:prstDash val="solid"/>
                    </a:lnT>
                    <a:lnB w="12700" cap="flat" cmpd="sng" algn="ctr">
                      <a:solidFill>
                        <a:schemeClr val="tx1"/>
                      </a:solidFill>
                      <a:prstDash val="solid"/>
                    </a:lnB>
                    <a:noFill/>
                  </a:tcPr>
                </a:tc>
                <a:extLst>
                  <a:ext uri="{0D108BD9-81ED-4DB2-BD59-A6C34878D82A}">
                    <a16:rowId xmlns:a16="http://schemas.microsoft.com/office/drawing/2014/main" val="3413889277"/>
                  </a:ext>
                </a:extLst>
              </a:tr>
              <a:tr h="295945">
                <a:tc>
                  <a:txBody>
                    <a:bodyPr/>
                    <a:lstStyle/>
                    <a:p>
                      <a:pPr algn="l" fontAlgn="b"/>
                      <a:r>
                        <a:rPr lang="en-US" sz="1600" u="none" strike="noStrike" cap="none" spc="0">
                          <a:solidFill>
                            <a:schemeClr val="tx1"/>
                          </a:solidFill>
                          <a:effectLst/>
                        </a:rPr>
                        <a:t>Dressing rooms </a:t>
                      </a:r>
                      <a:endParaRPr lang="en-US" sz="1600" b="0" i="0" u="none" strike="noStrike" cap="none" spc="0">
                        <a:solidFill>
                          <a:schemeClr val="tx1"/>
                        </a:solidFill>
                        <a:effectLst/>
                        <a:latin typeface="Calibri" panose="020F0502020204030204" pitchFamily="34" charset="0"/>
                      </a:endParaRPr>
                    </a:p>
                  </a:txBody>
                  <a:tcPr marL="61076" marR="43625" marT="13973" marB="87251" anchor="b">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algn="r" fontAlgn="b"/>
                      <a:r>
                        <a:rPr lang="en-BA" sz="1600" u="none" strike="noStrike" cap="none" spc="0" dirty="0">
                          <a:solidFill>
                            <a:schemeClr val="tx1"/>
                          </a:solidFill>
                          <a:effectLst/>
                        </a:rPr>
                        <a:t>120</a:t>
                      </a:r>
                      <a:endParaRPr lang="en-BA" sz="1600" b="0" i="0" u="none" strike="noStrike" cap="none" spc="0" dirty="0">
                        <a:solidFill>
                          <a:schemeClr val="tx1"/>
                        </a:solidFill>
                        <a:effectLst/>
                        <a:latin typeface="Calibri" panose="020F0502020204030204" pitchFamily="34" charset="0"/>
                      </a:endParaRPr>
                    </a:p>
                  </a:txBody>
                  <a:tcPr marL="61076" marR="43625" marT="13973" marB="87251" anchor="b">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960439341"/>
                  </a:ext>
                </a:extLst>
              </a:tr>
              <a:tr h="295945">
                <a:tc>
                  <a:txBody>
                    <a:bodyPr/>
                    <a:lstStyle/>
                    <a:p>
                      <a:pPr algn="l" fontAlgn="b"/>
                      <a:r>
                        <a:rPr lang="en-US" sz="1600" u="none" strike="noStrike" cap="none" spc="0" dirty="0">
                          <a:solidFill>
                            <a:schemeClr val="tx1"/>
                          </a:solidFill>
                          <a:effectLst/>
                        </a:rPr>
                        <a:t>Wardrobe</a:t>
                      </a:r>
                      <a:endParaRPr lang="en-US" sz="1600" b="0" i="0" u="none" strike="noStrike" cap="none" spc="0" dirty="0">
                        <a:solidFill>
                          <a:schemeClr val="tx1"/>
                        </a:solidFill>
                        <a:effectLst/>
                        <a:latin typeface="Calibri" panose="020F0502020204030204" pitchFamily="34" charset="0"/>
                      </a:endParaRPr>
                    </a:p>
                  </a:txBody>
                  <a:tcPr marL="61076" marR="43625" marT="13973" marB="87251" anchor="b">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algn="r" fontAlgn="b"/>
                      <a:r>
                        <a:rPr lang="en-BA" sz="1600" u="none" strike="noStrike" cap="none" spc="0" dirty="0">
                          <a:solidFill>
                            <a:schemeClr val="tx1"/>
                          </a:solidFill>
                          <a:effectLst/>
                        </a:rPr>
                        <a:t>100</a:t>
                      </a:r>
                      <a:endParaRPr lang="en-BA" sz="1600" b="0" i="0" u="none" strike="noStrike" cap="none" spc="0" dirty="0">
                        <a:solidFill>
                          <a:schemeClr val="tx1"/>
                        </a:solidFill>
                        <a:effectLst/>
                        <a:latin typeface="Calibri" panose="020F0502020204030204" pitchFamily="34" charset="0"/>
                      </a:endParaRPr>
                    </a:p>
                  </a:txBody>
                  <a:tcPr marL="61076" marR="43625" marT="13973" marB="87251" anchor="b">
                    <a:lnL w="12700" cmpd="sng">
                      <a:noFill/>
                      <a:prstDash val="solid"/>
                    </a:lnL>
                    <a:lnR w="12700" cmpd="sng">
                      <a:noFill/>
                      <a:prstDash val="solid"/>
                    </a:lnR>
                    <a:lnT w="12700" cmpd="sng">
                      <a:noFill/>
                      <a:prstDash val="solid"/>
                    </a:lnT>
                    <a:lnB w="12700" cap="flat" cmpd="sng" algn="ctr">
                      <a:solidFill>
                        <a:schemeClr val="tx1"/>
                      </a:solidFill>
                      <a:prstDash val="solid"/>
                    </a:lnB>
                    <a:noFill/>
                  </a:tcPr>
                </a:tc>
                <a:extLst>
                  <a:ext uri="{0D108BD9-81ED-4DB2-BD59-A6C34878D82A}">
                    <a16:rowId xmlns:a16="http://schemas.microsoft.com/office/drawing/2014/main" val="1958464184"/>
                  </a:ext>
                </a:extLst>
              </a:tr>
              <a:tr h="295945">
                <a:tc>
                  <a:txBody>
                    <a:bodyPr/>
                    <a:lstStyle/>
                    <a:p>
                      <a:pPr algn="l" fontAlgn="b"/>
                      <a:r>
                        <a:rPr lang="en-US" sz="1600" u="none" strike="noStrike" cap="none" spc="0">
                          <a:solidFill>
                            <a:schemeClr val="tx1"/>
                          </a:solidFill>
                          <a:effectLst/>
                        </a:rPr>
                        <a:t>Chip system </a:t>
                      </a:r>
                      <a:endParaRPr lang="en-US" sz="1600" b="0" i="0" u="none" strike="noStrike" cap="none" spc="0">
                        <a:solidFill>
                          <a:schemeClr val="tx1"/>
                        </a:solidFill>
                        <a:effectLst/>
                        <a:latin typeface="Calibri" panose="020F0502020204030204" pitchFamily="34" charset="0"/>
                      </a:endParaRPr>
                    </a:p>
                  </a:txBody>
                  <a:tcPr marL="61076" marR="43625" marT="13973" marB="87251" anchor="b">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algn="r" fontAlgn="b"/>
                      <a:r>
                        <a:rPr lang="en-BA" sz="1600" u="none" strike="noStrike" cap="none" spc="0" dirty="0">
                          <a:solidFill>
                            <a:schemeClr val="tx1"/>
                          </a:solidFill>
                          <a:effectLst/>
                        </a:rPr>
                        <a:t>600</a:t>
                      </a:r>
                      <a:endParaRPr lang="en-BA" sz="1600" b="0" i="0" u="none" strike="noStrike" cap="none" spc="0" dirty="0">
                        <a:solidFill>
                          <a:schemeClr val="tx1"/>
                        </a:solidFill>
                        <a:effectLst/>
                        <a:latin typeface="Calibri" panose="020F0502020204030204" pitchFamily="34" charset="0"/>
                      </a:endParaRPr>
                    </a:p>
                  </a:txBody>
                  <a:tcPr marL="61076" marR="43625" marT="13973" marB="87251" anchor="b">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2531040312"/>
                  </a:ext>
                </a:extLst>
              </a:tr>
              <a:tr h="295945">
                <a:tc>
                  <a:txBody>
                    <a:bodyPr/>
                    <a:lstStyle/>
                    <a:p>
                      <a:pPr algn="l" fontAlgn="b"/>
                      <a:r>
                        <a:rPr lang="en-US" sz="1600" u="none" strike="noStrike" cap="none" spc="0">
                          <a:solidFill>
                            <a:schemeClr val="tx1"/>
                          </a:solidFill>
                          <a:effectLst/>
                        </a:rPr>
                        <a:t>Car time display</a:t>
                      </a:r>
                      <a:endParaRPr lang="en-US" sz="1600" b="0" i="0" u="none" strike="noStrike" cap="none" spc="0">
                        <a:solidFill>
                          <a:schemeClr val="tx1"/>
                        </a:solidFill>
                        <a:effectLst/>
                        <a:latin typeface="Calibri" panose="020F0502020204030204" pitchFamily="34" charset="0"/>
                      </a:endParaRPr>
                    </a:p>
                  </a:txBody>
                  <a:tcPr marL="61076" marR="43625" marT="13973" marB="87251" anchor="b">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algn="r" fontAlgn="b"/>
                      <a:r>
                        <a:rPr lang="en-BA" sz="1600" u="none" strike="noStrike" cap="none" spc="0" dirty="0">
                          <a:solidFill>
                            <a:schemeClr val="tx1"/>
                          </a:solidFill>
                          <a:effectLst/>
                        </a:rPr>
                        <a:t>50</a:t>
                      </a:r>
                      <a:endParaRPr lang="en-BA" sz="1600" b="0" i="0" u="none" strike="noStrike" cap="none" spc="0" dirty="0">
                        <a:solidFill>
                          <a:schemeClr val="tx1"/>
                        </a:solidFill>
                        <a:effectLst/>
                        <a:latin typeface="Calibri" panose="020F0502020204030204" pitchFamily="34" charset="0"/>
                      </a:endParaRPr>
                    </a:p>
                  </a:txBody>
                  <a:tcPr marL="61076" marR="43625" marT="13973" marB="87251" anchor="b">
                    <a:lnL w="12700" cmpd="sng">
                      <a:noFill/>
                      <a:prstDash val="solid"/>
                    </a:lnL>
                    <a:lnR w="12700" cmpd="sng">
                      <a:noFill/>
                      <a:prstDash val="solid"/>
                    </a:lnR>
                    <a:lnT w="12700" cmpd="sng">
                      <a:noFill/>
                      <a:prstDash val="solid"/>
                    </a:lnT>
                    <a:lnB w="12700" cap="flat" cmpd="sng" algn="ctr">
                      <a:solidFill>
                        <a:schemeClr val="tx1"/>
                      </a:solidFill>
                      <a:prstDash val="solid"/>
                    </a:lnB>
                    <a:noFill/>
                  </a:tcPr>
                </a:tc>
                <a:extLst>
                  <a:ext uri="{0D108BD9-81ED-4DB2-BD59-A6C34878D82A}">
                    <a16:rowId xmlns:a16="http://schemas.microsoft.com/office/drawing/2014/main" val="1785341636"/>
                  </a:ext>
                </a:extLst>
              </a:tr>
              <a:tr h="295945">
                <a:tc>
                  <a:txBody>
                    <a:bodyPr/>
                    <a:lstStyle/>
                    <a:p>
                      <a:pPr algn="l" fontAlgn="b"/>
                      <a:r>
                        <a:rPr lang="en-US" sz="1600" u="none" strike="noStrike" cap="none" spc="0">
                          <a:solidFill>
                            <a:schemeClr val="tx1"/>
                          </a:solidFill>
                          <a:effectLst/>
                        </a:rPr>
                        <a:t>Start/finish time display</a:t>
                      </a:r>
                      <a:endParaRPr lang="en-US" sz="1600" b="0" i="0" u="none" strike="noStrike" cap="none" spc="0">
                        <a:solidFill>
                          <a:schemeClr val="tx1"/>
                        </a:solidFill>
                        <a:effectLst/>
                        <a:latin typeface="Calibri" panose="020F0502020204030204" pitchFamily="34" charset="0"/>
                      </a:endParaRPr>
                    </a:p>
                  </a:txBody>
                  <a:tcPr marL="61076" marR="43625" marT="13973" marB="87251" anchor="b">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algn="r" fontAlgn="b"/>
                      <a:r>
                        <a:rPr lang="en-BA" sz="1600" u="none" strike="noStrike" cap="none" spc="0" dirty="0">
                          <a:solidFill>
                            <a:schemeClr val="tx1"/>
                          </a:solidFill>
                          <a:effectLst/>
                        </a:rPr>
                        <a:t>50</a:t>
                      </a:r>
                      <a:endParaRPr lang="en-BA" sz="1600" b="0" i="0" u="none" strike="noStrike" cap="none" spc="0" dirty="0">
                        <a:solidFill>
                          <a:schemeClr val="tx1"/>
                        </a:solidFill>
                        <a:effectLst/>
                        <a:latin typeface="Calibri" panose="020F0502020204030204" pitchFamily="34" charset="0"/>
                      </a:endParaRPr>
                    </a:p>
                  </a:txBody>
                  <a:tcPr marL="61076" marR="43625" marT="13973" marB="87251" anchor="b">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2497656932"/>
                  </a:ext>
                </a:extLst>
              </a:tr>
              <a:tr h="295945">
                <a:tc>
                  <a:txBody>
                    <a:bodyPr/>
                    <a:lstStyle/>
                    <a:p>
                      <a:pPr algn="l" fontAlgn="b"/>
                      <a:r>
                        <a:rPr lang="en-US" sz="1600" u="none" strike="noStrike" cap="none" spc="0">
                          <a:solidFill>
                            <a:schemeClr val="tx1"/>
                          </a:solidFill>
                          <a:effectLst/>
                        </a:rPr>
                        <a:t>Car</a:t>
                      </a:r>
                      <a:endParaRPr lang="en-US" sz="1600" b="0" i="0" u="none" strike="noStrike" cap="none" spc="0">
                        <a:solidFill>
                          <a:schemeClr val="tx1"/>
                        </a:solidFill>
                        <a:effectLst/>
                        <a:latin typeface="Calibri" panose="020F0502020204030204" pitchFamily="34" charset="0"/>
                      </a:endParaRPr>
                    </a:p>
                  </a:txBody>
                  <a:tcPr marL="61076" marR="43625" marT="13973" marB="87251" anchor="b">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algn="r" fontAlgn="b"/>
                      <a:r>
                        <a:rPr lang="en-BA" sz="1600" u="none" strike="noStrike" cap="none" spc="0" dirty="0">
                          <a:solidFill>
                            <a:schemeClr val="tx1"/>
                          </a:solidFill>
                          <a:effectLst/>
                        </a:rPr>
                        <a:t>50</a:t>
                      </a:r>
                      <a:endParaRPr lang="en-BA" sz="1600" b="0" i="0" u="none" strike="noStrike" cap="none" spc="0" dirty="0">
                        <a:solidFill>
                          <a:schemeClr val="tx1"/>
                        </a:solidFill>
                        <a:effectLst/>
                        <a:latin typeface="Calibri" panose="020F0502020204030204" pitchFamily="34" charset="0"/>
                      </a:endParaRPr>
                    </a:p>
                  </a:txBody>
                  <a:tcPr marL="61076" marR="43625" marT="13973" marB="87251" anchor="b">
                    <a:lnL w="12700" cmpd="sng">
                      <a:noFill/>
                      <a:prstDash val="solid"/>
                    </a:lnL>
                    <a:lnR w="12700" cmpd="sng">
                      <a:noFill/>
                      <a:prstDash val="solid"/>
                    </a:lnR>
                    <a:lnT w="12700" cmpd="sng">
                      <a:noFill/>
                      <a:prstDash val="solid"/>
                    </a:lnT>
                    <a:lnB w="12700" cap="flat" cmpd="sng" algn="ctr">
                      <a:solidFill>
                        <a:schemeClr val="tx1"/>
                      </a:solidFill>
                      <a:prstDash val="solid"/>
                    </a:lnB>
                    <a:noFill/>
                  </a:tcPr>
                </a:tc>
                <a:extLst>
                  <a:ext uri="{0D108BD9-81ED-4DB2-BD59-A6C34878D82A}">
                    <a16:rowId xmlns:a16="http://schemas.microsoft.com/office/drawing/2014/main" val="2588989822"/>
                  </a:ext>
                </a:extLst>
              </a:tr>
              <a:tr h="295945">
                <a:tc>
                  <a:txBody>
                    <a:bodyPr/>
                    <a:lstStyle/>
                    <a:p>
                      <a:pPr algn="l" fontAlgn="b"/>
                      <a:r>
                        <a:rPr lang="en-US" sz="1600" u="none" strike="noStrike" cap="none" spc="0">
                          <a:solidFill>
                            <a:schemeClr val="tx1"/>
                          </a:solidFill>
                          <a:effectLst/>
                        </a:rPr>
                        <a:t>Medals (1000pcs) </a:t>
                      </a:r>
                      <a:endParaRPr lang="en-US" sz="1600" b="0" i="0" u="none" strike="noStrike" cap="none" spc="0">
                        <a:solidFill>
                          <a:schemeClr val="tx1"/>
                        </a:solidFill>
                        <a:effectLst/>
                        <a:latin typeface="Calibri" panose="020F0502020204030204" pitchFamily="34" charset="0"/>
                      </a:endParaRPr>
                    </a:p>
                  </a:txBody>
                  <a:tcPr marL="61076" marR="43625" marT="13973" marB="87251" anchor="b">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algn="r" fontAlgn="b"/>
                      <a:r>
                        <a:rPr lang="en-BA" sz="1600" u="none" strike="noStrike" cap="none" spc="0" dirty="0">
                          <a:solidFill>
                            <a:schemeClr val="tx1"/>
                          </a:solidFill>
                          <a:effectLst/>
                        </a:rPr>
                        <a:t>7000</a:t>
                      </a:r>
                      <a:endParaRPr lang="en-BA" sz="1600" b="0" i="0" u="none" strike="noStrike" cap="none" spc="0" dirty="0">
                        <a:solidFill>
                          <a:schemeClr val="tx1"/>
                        </a:solidFill>
                        <a:effectLst/>
                        <a:latin typeface="Calibri" panose="020F0502020204030204" pitchFamily="34" charset="0"/>
                      </a:endParaRPr>
                    </a:p>
                  </a:txBody>
                  <a:tcPr marL="61076" marR="43625" marT="13973" marB="87251" anchor="b">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2376529254"/>
                  </a:ext>
                </a:extLst>
              </a:tr>
              <a:tr h="295945">
                <a:tc>
                  <a:txBody>
                    <a:bodyPr/>
                    <a:lstStyle/>
                    <a:p>
                      <a:pPr algn="l" fontAlgn="b"/>
                      <a:r>
                        <a:rPr lang="en-US" sz="1600" u="none" strike="noStrike" cap="none" spc="0">
                          <a:solidFill>
                            <a:schemeClr val="tx1"/>
                          </a:solidFill>
                          <a:effectLst/>
                        </a:rPr>
                        <a:t>Protective fence barier (60pcs) </a:t>
                      </a:r>
                      <a:endParaRPr lang="en-US" sz="1600" b="0" i="0" u="none" strike="noStrike" cap="none" spc="0">
                        <a:solidFill>
                          <a:schemeClr val="tx1"/>
                        </a:solidFill>
                        <a:effectLst/>
                        <a:latin typeface="Calibri" panose="020F0502020204030204" pitchFamily="34" charset="0"/>
                      </a:endParaRPr>
                    </a:p>
                  </a:txBody>
                  <a:tcPr marL="61076" marR="43625" marT="13973" marB="87251" anchor="b">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algn="r" fontAlgn="b"/>
                      <a:r>
                        <a:rPr lang="en-BA" sz="1600" u="none" strike="noStrike" cap="none" spc="0" dirty="0">
                          <a:solidFill>
                            <a:schemeClr val="tx1"/>
                          </a:solidFill>
                          <a:effectLst/>
                        </a:rPr>
                        <a:t>300</a:t>
                      </a:r>
                      <a:endParaRPr lang="en-BA" sz="1600" b="0" i="0" u="none" strike="noStrike" cap="none" spc="0" dirty="0">
                        <a:solidFill>
                          <a:schemeClr val="tx1"/>
                        </a:solidFill>
                        <a:effectLst/>
                        <a:latin typeface="Calibri" panose="020F0502020204030204" pitchFamily="34" charset="0"/>
                      </a:endParaRPr>
                    </a:p>
                  </a:txBody>
                  <a:tcPr marL="61076" marR="43625" marT="13973" marB="87251" anchor="b">
                    <a:lnL w="12700" cmpd="sng">
                      <a:noFill/>
                      <a:prstDash val="solid"/>
                    </a:lnL>
                    <a:lnR w="12700" cmpd="sng">
                      <a:noFill/>
                      <a:prstDash val="solid"/>
                    </a:lnR>
                    <a:lnT w="12700" cmpd="sng">
                      <a:noFill/>
                      <a:prstDash val="solid"/>
                    </a:lnT>
                    <a:lnB w="12700" cap="flat" cmpd="sng" algn="ctr">
                      <a:solidFill>
                        <a:schemeClr val="tx1"/>
                      </a:solidFill>
                      <a:prstDash val="solid"/>
                    </a:lnB>
                    <a:noFill/>
                  </a:tcPr>
                </a:tc>
                <a:extLst>
                  <a:ext uri="{0D108BD9-81ED-4DB2-BD59-A6C34878D82A}">
                    <a16:rowId xmlns:a16="http://schemas.microsoft.com/office/drawing/2014/main" val="1431068261"/>
                  </a:ext>
                </a:extLst>
              </a:tr>
              <a:tr h="295945">
                <a:tc>
                  <a:txBody>
                    <a:bodyPr/>
                    <a:lstStyle/>
                    <a:p>
                      <a:pPr algn="l" fontAlgn="b"/>
                      <a:r>
                        <a:rPr lang="en-US" sz="1600" u="none" strike="noStrike" cap="none" spc="0">
                          <a:solidFill>
                            <a:schemeClr val="tx1"/>
                          </a:solidFill>
                          <a:effectLst/>
                        </a:rPr>
                        <a:t>T- shirts (1000pcs)</a:t>
                      </a:r>
                      <a:endParaRPr lang="en-US" sz="1600" b="0" i="0" u="none" strike="noStrike" cap="none" spc="0">
                        <a:solidFill>
                          <a:schemeClr val="tx1"/>
                        </a:solidFill>
                        <a:effectLst/>
                        <a:latin typeface="Calibri" panose="020F0502020204030204" pitchFamily="34" charset="0"/>
                      </a:endParaRPr>
                    </a:p>
                  </a:txBody>
                  <a:tcPr marL="61076" marR="43625" marT="13973" marB="87251" anchor="b">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algn="r" fontAlgn="b"/>
                      <a:r>
                        <a:rPr lang="en-BA" sz="1600" u="none" strike="noStrike" cap="none" spc="0" dirty="0">
                          <a:solidFill>
                            <a:schemeClr val="tx1"/>
                          </a:solidFill>
                          <a:effectLst/>
                        </a:rPr>
                        <a:t>10000</a:t>
                      </a:r>
                      <a:endParaRPr lang="en-BA" sz="1600" b="0" i="0" u="none" strike="noStrike" cap="none" spc="0" dirty="0">
                        <a:solidFill>
                          <a:schemeClr val="tx1"/>
                        </a:solidFill>
                        <a:effectLst/>
                        <a:latin typeface="Calibri" panose="020F0502020204030204" pitchFamily="34" charset="0"/>
                      </a:endParaRPr>
                    </a:p>
                  </a:txBody>
                  <a:tcPr marL="61076" marR="43625" marT="13973" marB="87251" anchor="b">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3900097900"/>
                  </a:ext>
                </a:extLst>
              </a:tr>
              <a:tr h="295945">
                <a:tc>
                  <a:txBody>
                    <a:bodyPr/>
                    <a:lstStyle/>
                    <a:p>
                      <a:pPr algn="l" fontAlgn="b"/>
                      <a:r>
                        <a:rPr lang="en-US" sz="1600" u="none" strike="noStrike" cap="none" spc="0">
                          <a:solidFill>
                            <a:schemeClr val="tx1"/>
                          </a:solidFill>
                          <a:effectLst/>
                        </a:rPr>
                        <a:t>Fruits for 2 aid stations</a:t>
                      </a:r>
                      <a:endParaRPr lang="en-US" sz="1600" b="0" i="0" u="none" strike="noStrike" cap="none" spc="0">
                        <a:solidFill>
                          <a:schemeClr val="tx1"/>
                        </a:solidFill>
                        <a:effectLst/>
                        <a:latin typeface="Calibri" panose="020F0502020204030204" pitchFamily="34" charset="0"/>
                      </a:endParaRPr>
                    </a:p>
                  </a:txBody>
                  <a:tcPr marL="61076" marR="43625" marT="13973" marB="87251" anchor="b">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algn="r" fontAlgn="b"/>
                      <a:r>
                        <a:rPr lang="en-BA" sz="1600" u="none" strike="noStrike" cap="none" spc="0" dirty="0">
                          <a:solidFill>
                            <a:schemeClr val="tx1"/>
                          </a:solidFill>
                          <a:effectLst/>
                        </a:rPr>
                        <a:t>150</a:t>
                      </a:r>
                      <a:endParaRPr lang="en-BA" sz="1600" b="0" i="0" u="none" strike="noStrike" cap="none" spc="0" dirty="0">
                        <a:solidFill>
                          <a:schemeClr val="tx1"/>
                        </a:solidFill>
                        <a:effectLst/>
                        <a:latin typeface="Calibri" panose="020F0502020204030204" pitchFamily="34" charset="0"/>
                      </a:endParaRPr>
                    </a:p>
                  </a:txBody>
                  <a:tcPr marL="61076" marR="43625" marT="13973" marB="87251" anchor="b">
                    <a:lnL w="12700" cmpd="sng">
                      <a:noFill/>
                      <a:prstDash val="solid"/>
                    </a:lnL>
                    <a:lnR w="12700" cmpd="sng">
                      <a:noFill/>
                      <a:prstDash val="solid"/>
                    </a:lnR>
                    <a:lnT w="12700" cmpd="sng">
                      <a:noFill/>
                      <a:prstDash val="solid"/>
                    </a:lnT>
                    <a:lnB w="12700" cap="flat" cmpd="sng" algn="ctr">
                      <a:solidFill>
                        <a:schemeClr val="tx1"/>
                      </a:solidFill>
                      <a:prstDash val="solid"/>
                    </a:lnB>
                    <a:noFill/>
                  </a:tcPr>
                </a:tc>
                <a:extLst>
                  <a:ext uri="{0D108BD9-81ED-4DB2-BD59-A6C34878D82A}">
                    <a16:rowId xmlns:a16="http://schemas.microsoft.com/office/drawing/2014/main" val="1471422513"/>
                  </a:ext>
                </a:extLst>
              </a:tr>
              <a:tr h="295945">
                <a:tc>
                  <a:txBody>
                    <a:bodyPr/>
                    <a:lstStyle/>
                    <a:p>
                      <a:pPr algn="l" fontAlgn="b"/>
                      <a:r>
                        <a:rPr lang="en-US" sz="1600" u="none" strike="noStrike" cap="none" spc="0">
                          <a:solidFill>
                            <a:schemeClr val="tx1"/>
                          </a:solidFill>
                          <a:effectLst/>
                        </a:rPr>
                        <a:t>Other costs </a:t>
                      </a:r>
                      <a:endParaRPr lang="en-US" sz="1600" b="0" i="0" u="none" strike="noStrike" cap="none" spc="0">
                        <a:solidFill>
                          <a:schemeClr val="tx1"/>
                        </a:solidFill>
                        <a:effectLst/>
                        <a:latin typeface="Calibri" panose="020F0502020204030204" pitchFamily="34" charset="0"/>
                      </a:endParaRPr>
                    </a:p>
                  </a:txBody>
                  <a:tcPr marL="61076" marR="43625" marT="13973" marB="87251" anchor="b">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algn="r" fontAlgn="b"/>
                      <a:r>
                        <a:rPr lang="en-BA" sz="1600" u="none" strike="noStrike" cap="none" spc="0" dirty="0">
                          <a:solidFill>
                            <a:schemeClr val="tx1"/>
                          </a:solidFill>
                          <a:effectLst/>
                        </a:rPr>
                        <a:t>2000</a:t>
                      </a:r>
                      <a:endParaRPr lang="en-BA" sz="1600" b="0" i="0" u="none" strike="noStrike" cap="none" spc="0" dirty="0">
                        <a:solidFill>
                          <a:schemeClr val="tx1"/>
                        </a:solidFill>
                        <a:effectLst/>
                        <a:latin typeface="Calibri" panose="020F0502020204030204" pitchFamily="34" charset="0"/>
                      </a:endParaRPr>
                    </a:p>
                  </a:txBody>
                  <a:tcPr marL="61076" marR="43625" marT="13973" marB="87251" anchor="b">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2596293255"/>
                  </a:ext>
                </a:extLst>
              </a:tr>
              <a:tr h="295945">
                <a:tc>
                  <a:txBody>
                    <a:bodyPr/>
                    <a:lstStyle/>
                    <a:p>
                      <a:pPr algn="l" fontAlgn="b"/>
                      <a:r>
                        <a:rPr lang="en-US" sz="1600" u="none" strike="noStrike" cap="none" spc="0">
                          <a:solidFill>
                            <a:schemeClr val="tx1"/>
                          </a:solidFill>
                          <a:effectLst/>
                        </a:rPr>
                        <a:t>Water (sponsors)</a:t>
                      </a:r>
                      <a:endParaRPr lang="en-US" sz="1600" b="0" i="0" u="none" strike="noStrike" cap="none" spc="0">
                        <a:solidFill>
                          <a:schemeClr val="tx1"/>
                        </a:solidFill>
                        <a:effectLst/>
                        <a:latin typeface="Calibri" panose="020F0502020204030204" pitchFamily="34" charset="0"/>
                      </a:endParaRPr>
                    </a:p>
                  </a:txBody>
                  <a:tcPr marL="61076" marR="43625" marT="13973" marB="87251" anchor="b">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algn="r" fontAlgn="b"/>
                      <a:r>
                        <a:rPr lang="en-BA" sz="1600" u="none" strike="noStrike" cap="none" spc="0" dirty="0">
                          <a:solidFill>
                            <a:schemeClr val="tx1"/>
                          </a:solidFill>
                          <a:effectLst/>
                        </a:rPr>
                        <a:t>0</a:t>
                      </a:r>
                      <a:endParaRPr lang="en-BA" sz="1600" b="0" i="0" u="none" strike="noStrike" cap="none" spc="0" dirty="0">
                        <a:solidFill>
                          <a:schemeClr val="tx1"/>
                        </a:solidFill>
                        <a:effectLst/>
                        <a:latin typeface="Calibri" panose="020F0502020204030204" pitchFamily="34" charset="0"/>
                      </a:endParaRPr>
                    </a:p>
                  </a:txBody>
                  <a:tcPr marL="61076" marR="43625" marT="13973" marB="87251" anchor="b">
                    <a:lnL w="12700" cmpd="sng">
                      <a:noFill/>
                      <a:prstDash val="solid"/>
                    </a:lnL>
                    <a:lnR w="12700" cmpd="sng">
                      <a:noFill/>
                      <a:prstDash val="solid"/>
                    </a:lnR>
                    <a:lnT w="12700" cmpd="sng">
                      <a:noFill/>
                      <a:prstDash val="solid"/>
                    </a:lnT>
                    <a:lnB w="12700" cap="flat" cmpd="sng" algn="ctr">
                      <a:solidFill>
                        <a:schemeClr val="tx1"/>
                      </a:solidFill>
                      <a:prstDash val="solid"/>
                    </a:lnB>
                    <a:noFill/>
                  </a:tcPr>
                </a:tc>
                <a:extLst>
                  <a:ext uri="{0D108BD9-81ED-4DB2-BD59-A6C34878D82A}">
                    <a16:rowId xmlns:a16="http://schemas.microsoft.com/office/drawing/2014/main" val="4188501659"/>
                  </a:ext>
                </a:extLst>
              </a:tr>
              <a:tr h="295945">
                <a:tc>
                  <a:txBody>
                    <a:bodyPr/>
                    <a:lstStyle/>
                    <a:p>
                      <a:pPr algn="l" fontAlgn="b"/>
                      <a:r>
                        <a:rPr lang="en-US" sz="1600" u="none" strike="noStrike" cap="none" spc="0">
                          <a:solidFill>
                            <a:schemeClr val="tx1"/>
                          </a:solidFill>
                          <a:effectLst/>
                        </a:rPr>
                        <a:t>Total: </a:t>
                      </a:r>
                      <a:endParaRPr lang="en-US" sz="1600" b="1" i="0" u="none" strike="noStrike" cap="none" spc="0">
                        <a:solidFill>
                          <a:schemeClr val="tx1"/>
                        </a:solidFill>
                        <a:effectLst/>
                        <a:latin typeface="Calibri" panose="020F0502020204030204" pitchFamily="34" charset="0"/>
                      </a:endParaRPr>
                    </a:p>
                  </a:txBody>
                  <a:tcPr marL="61076" marR="43625" marT="13973" marB="87251" anchor="b">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algn="r" fontAlgn="b"/>
                      <a:r>
                        <a:rPr lang="en-BA" sz="1600" u="none" strike="noStrike" cap="none" spc="0" dirty="0">
                          <a:solidFill>
                            <a:schemeClr val="tx1"/>
                          </a:solidFill>
                          <a:effectLst/>
                        </a:rPr>
                        <a:t>25720</a:t>
                      </a:r>
                      <a:endParaRPr lang="en-BA" sz="1600" b="1" i="0" u="none" strike="noStrike" cap="none" spc="0" dirty="0">
                        <a:solidFill>
                          <a:schemeClr val="tx1"/>
                        </a:solidFill>
                        <a:effectLst/>
                        <a:latin typeface="Calibri" panose="020F0502020204030204" pitchFamily="34" charset="0"/>
                      </a:endParaRPr>
                    </a:p>
                  </a:txBody>
                  <a:tcPr marL="61076" marR="43625" marT="13973" marB="87251" anchor="b">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3841786433"/>
                  </a:ext>
                </a:extLst>
              </a:tr>
            </a:tbl>
          </a:graphicData>
        </a:graphic>
      </p:graphicFrame>
      <p:pic>
        <p:nvPicPr>
          <p:cNvPr id="12" name="Picture 11" descr="A hand holding coins in front of a pile of coins&#10;&#10;Description automatically generated">
            <a:extLst>
              <a:ext uri="{FF2B5EF4-FFF2-40B4-BE49-F238E27FC236}">
                <a16:creationId xmlns:a16="http://schemas.microsoft.com/office/drawing/2014/main" id="{3F00834C-599E-7283-491C-11C3EF4039C8}"/>
              </a:ext>
            </a:extLst>
          </p:cNvPr>
          <p:cNvPicPr>
            <a:picLocks noChangeAspect="1"/>
          </p:cNvPicPr>
          <p:nvPr/>
        </p:nvPicPr>
        <p:blipFill>
          <a:blip r:embed="rId2">
            <a:duotone>
              <a:schemeClr val="bg2">
                <a:shade val="45000"/>
                <a:satMod val="135000"/>
              </a:schemeClr>
              <a:prstClr val="white"/>
            </a:duotone>
          </a:blip>
          <a:stretch>
            <a:fillRect/>
          </a:stretch>
        </p:blipFill>
        <p:spPr>
          <a:xfrm>
            <a:off x="942076" y="2785044"/>
            <a:ext cx="3004260" cy="260991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255184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6D56025-432C-47A6-AE3E-5E57DF3E0B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a:extLst>
              <a:ext uri="{FF2B5EF4-FFF2-40B4-BE49-F238E27FC236}">
                <a16:creationId xmlns:a16="http://schemas.microsoft.com/office/drawing/2014/main" id="{72D1A8B8-7523-49FA-B7DD-AE0B2271C7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9" name="Rectangle 28">
            <a:extLst>
              <a:ext uri="{FF2B5EF4-FFF2-40B4-BE49-F238E27FC236}">
                <a16:creationId xmlns:a16="http://schemas.microsoft.com/office/drawing/2014/main" id="{103072D6-06FB-4FD1-AF2E-CAC73C692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7610A26E-D82C-4CF8-AD4B-F4C4CABE30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56249A9-33F0-41C0-99A0-B5E77872C1FC}"/>
              </a:ext>
            </a:extLst>
          </p:cNvPr>
          <p:cNvSpPr>
            <a:spLocks noGrp="1"/>
          </p:cNvSpPr>
          <p:nvPr>
            <p:ph type="title"/>
          </p:nvPr>
        </p:nvSpPr>
        <p:spPr>
          <a:xfrm>
            <a:off x="1069848" y="4590661"/>
            <a:ext cx="10210862" cy="1065690"/>
          </a:xfrm>
        </p:spPr>
        <p:txBody>
          <a:bodyPr vert="horz" lIns="91440" tIns="45720" rIns="91440" bIns="45720" rtlCol="0" anchor="b">
            <a:normAutofit/>
          </a:bodyPr>
          <a:lstStyle/>
          <a:p>
            <a:r>
              <a:rPr lang="en-US" sz="4400" spc="-100" dirty="0">
                <a:latin typeface="Arial" panose="020B0604020202020204" pitchFamily="34" charset="0"/>
                <a:cs typeface="Arial" panose="020B0604020202020204" pitchFamily="34" charset="0"/>
              </a:rPr>
              <a:t>Revenue</a:t>
            </a:r>
          </a:p>
        </p:txBody>
      </p:sp>
      <p:graphicFrame>
        <p:nvGraphicFramePr>
          <p:cNvPr id="7" name="Table 6">
            <a:extLst>
              <a:ext uri="{FF2B5EF4-FFF2-40B4-BE49-F238E27FC236}">
                <a16:creationId xmlns:a16="http://schemas.microsoft.com/office/drawing/2014/main" id="{8359855C-861B-39CF-F773-E6A7805FC7D2}"/>
              </a:ext>
            </a:extLst>
          </p:cNvPr>
          <p:cNvGraphicFramePr>
            <a:graphicFrameLocks noGrp="1"/>
          </p:cNvGraphicFramePr>
          <p:nvPr>
            <p:extLst>
              <p:ext uri="{D42A27DB-BD31-4B8C-83A1-F6EECF244321}">
                <p14:modId xmlns:p14="http://schemas.microsoft.com/office/powerpoint/2010/main" val="3375695583"/>
              </p:ext>
            </p:extLst>
          </p:nvPr>
        </p:nvGraphicFramePr>
        <p:xfrm>
          <a:off x="2267622" y="484632"/>
          <a:ext cx="8241970" cy="3556755"/>
        </p:xfrm>
        <a:graphic>
          <a:graphicData uri="http://schemas.openxmlformats.org/drawingml/2006/table">
            <a:tbl>
              <a:tblPr firstRow="1" bandRow="1">
                <a:tableStyleId>{5C22544A-7EE6-4342-B048-85BDC9FD1C3A}</a:tableStyleId>
              </a:tblPr>
              <a:tblGrid>
                <a:gridCol w="6292954">
                  <a:extLst>
                    <a:ext uri="{9D8B030D-6E8A-4147-A177-3AD203B41FA5}">
                      <a16:colId xmlns:a16="http://schemas.microsoft.com/office/drawing/2014/main" val="898328150"/>
                    </a:ext>
                  </a:extLst>
                </a:gridCol>
                <a:gridCol w="1949016">
                  <a:extLst>
                    <a:ext uri="{9D8B030D-6E8A-4147-A177-3AD203B41FA5}">
                      <a16:colId xmlns:a16="http://schemas.microsoft.com/office/drawing/2014/main" val="587440965"/>
                    </a:ext>
                  </a:extLst>
                </a:gridCol>
              </a:tblGrid>
              <a:tr h="395195">
                <a:tc>
                  <a:txBody>
                    <a:bodyPr/>
                    <a:lstStyle/>
                    <a:p>
                      <a:pPr algn="l" fontAlgn="b"/>
                      <a:r>
                        <a:rPr lang="en-US" sz="2300" u="none" strike="noStrike" dirty="0">
                          <a:effectLst/>
                        </a:rPr>
                        <a:t>Income</a:t>
                      </a:r>
                      <a:endParaRPr lang="en-US" sz="2300" b="1" i="0" u="none" strike="noStrike" dirty="0">
                        <a:solidFill>
                          <a:srgbClr val="000000"/>
                        </a:solidFill>
                        <a:effectLst/>
                        <a:latin typeface="Calibri" panose="020F0502020204030204" pitchFamily="34" charset="0"/>
                      </a:endParaRPr>
                    </a:p>
                  </a:txBody>
                  <a:tcPr marL="17912" marR="17912" marT="17912" marB="0" anchor="b">
                    <a:solidFill>
                      <a:schemeClr val="accent1">
                        <a:lumMod val="40000"/>
                        <a:lumOff val="60000"/>
                      </a:schemeClr>
                    </a:solidFill>
                  </a:tcPr>
                </a:tc>
                <a:tc>
                  <a:txBody>
                    <a:bodyPr/>
                    <a:lstStyle/>
                    <a:p>
                      <a:pPr algn="l" fontAlgn="b"/>
                      <a:r>
                        <a:rPr lang="en-US" sz="2300" u="none" strike="noStrike">
                          <a:effectLst/>
                        </a:rPr>
                        <a:t>Amount (EUR)</a:t>
                      </a:r>
                      <a:endParaRPr lang="en-US" sz="2300" b="1" i="0" u="none" strike="noStrike">
                        <a:solidFill>
                          <a:srgbClr val="000000"/>
                        </a:solidFill>
                        <a:effectLst/>
                        <a:latin typeface="Calibri" panose="020F0502020204030204" pitchFamily="34" charset="0"/>
                      </a:endParaRPr>
                    </a:p>
                  </a:txBody>
                  <a:tcPr marL="17912" marR="17912" marT="17912" marB="0" anchor="b">
                    <a:solidFill>
                      <a:schemeClr val="accent1">
                        <a:lumMod val="40000"/>
                        <a:lumOff val="60000"/>
                      </a:schemeClr>
                    </a:solidFill>
                  </a:tcPr>
                </a:tc>
                <a:extLst>
                  <a:ext uri="{0D108BD9-81ED-4DB2-BD59-A6C34878D82A}">
                    <a16:rowId xmlns:a16="http://schemas.microsoft.com/office/drawing/2014/main" val="2614805622"/>
                  </a:ext>
                </a:extLst>
              </a:tr>
              <a:tr h="395195">
                <a:tc>
                  <a:txBody>
                    <a:bodyPr/>
                    <a:lstStyle/>
                    <a:p>
                      <a:pPr algn="l" fontAlgn="b"/>
                      <a:r>
                        <a:rPr lang="en-US" sz="2300" u="none" strike="noStrike">
                          <a:effectLst/>
                        </a:rPr>
                        <a:t>BIB Number</a:t>
                      </a:r>
                      <a:endParaRPr lang="en-US" sz="2300" b="0" i="0" u="none" strike="noStrike">
                        <a:solidFill>
                          <a:srgbClr val="000000"/>
                        </a:solidFill>
                        <a:effectLst/>
                        <a:latin typeface="Calibri" panose="020F0502020204030204" pitchFamily="34" charset="0"/>
                      </a:endParaRPr>
                    </a:p>
                  </a:txBody>
                  <a:tcPr marL="17912" marR="17912" marT="17912" marB="0" anchor="b"/>
                </a:tc>
                <a:tc>
                  <a:txBody>
                    <a:bodyPr/>
                    <a:lstStyle/>
                    <a:p>
                      <a:pPr algn="r" fontAlgn="b"/>
                      <a:r>
                        <a:rPr lang="en-BA" sz="2300" u="none" strike="noStrike">
                          <a:effectLst/>
                        </a:rPr>
                        <a:t>17000</a:t>
                      </a:r>
                      <a:endParaRPr lang="en-BA" sz="2300" b="0" i="0" u="none" strike="noStrike">
                        <a:solidFill>
                          <a:srgbClr val="000000"/>
                        </a:solidFill>
                        <a:effectLst/>
                        <a:latin typeface="Calibri" panose="020F0502020204030204" pitchFamily="34" charset="0"/>
                      </a:endParaRPr>
                    </a:p>
                  </a:txBody>
                  <a:tcPr marL="17912" marR="17912" marT="17912" marB="0" anchor="b"/>
                </a:tc>
                <a:extLst>
                  <a:ext uri="{0D108BD9-81ED-4DB2-BD59-A6C34878D82A}">
                    <a16:rowId xmlns:a16="http://schemas.microsoft.com/office/drawing/2014/main" val="105076427"/>
                  </a:ext>
                </a:extLst>
              </a:tr>
              <a:tr h="395195">
                <a:tc>
                  <a:txBody>
                    <a:bodyPr/>
                    <a:lstStyle/>
                    <a:p>
                      <a:pPr algn="l" fontAlgn="b"/>
                      <a:r>
                        <a:rPr lang="en-US" sz="2300" u="none" strike="noStrike">
                          <a:effectLst/>
                        </a:rPr>
                        <a:t>Sponsor (golden) 1 sponsor</a:t>
                      </a:r>
                      <a:endParaRPr lang="en-US" sz="2300" b="0" i="0" u="none" strike="noStrike">
                        <a:solidFill>
                          <a:srgbClr val="000000"/>
                        </a:solidFill>
                        <a:effectLst/>
                        <a:latin typeface="Calibri" panose="020F0502020204030204" pitchFamily="34" charset="0"/>
                      </a:endParaRPr>
                    </a:p>
                  </a:txBody>
                  <a:tcPr marL="17912" marR="17912" marT="17912" marB="0" anchor="b"/>
                </a:tc>
                <a:tc>
                  <a:txBody>
                    <a:bodyPr/>
                    <a:lstStyle/>
                    <a:p>
                      <a:pPr algn="r" fontAlgn="b"/>
                      <a:r>
                        <a:rPr lang="en-BA" sz="2300" u="none" strike="noStrike">
                          <a:effectLst/>
                        </a:rPr>
                        <a:t>5000</a:t>
                      </a:r>
                      <a:endParaRPr lang="en-BA" sz="2300" b="0" i="0" u="none" strike="noStrike">
                        <a:solidFill>
                          <a:srgbClr val="000000"/>
                        </a:solidFill>
                        <a:effectLst/>
                        <a:latin typeface="Calibri" panose="020F0502020204030204" pitchFamily="34" charset="0"/>
                      </a:endParaRPr>
                    </a:p>
                  </a:txBody>
                  <a:tcPr marL="17912" marR="17912" marT="17912" marB="0" anchor="b"/>
                </a:tc>
                <a:extLst>
                  <a:ext uri="{0D108BD9-81ED-4DB2-BD59-A6C34878D82A}">
                    <a16:rowId xmlns:a16="http://schemas.microsoft.com/office/drawing/2014/main" val="4045876131"/>
                  </a:ext>
                </a:extLst>
              </a:tr>
              <a:tr h="395195">
                <a:tc>
                  <a:txBody>
                    <a:bodyPr/>
                    <a:lstStyle/>
                    <a:p>
                      <a:pPr algn="l" fontAlgn="b"/>
                      <a:r>
                        <a:rPr lang="en-US" sz="2300" u="none" strike="noStrike">
                          <a:effectLst/>
                        </a:rPr>
                        <a:t>Sponsor(silver) 2sponsors</a:t>
                      </a:r>
                      <a:endParaRPr lang="en-US" sz="2300" b="0" i="0" u="none" strike="noStrike">
                        <a:solidFill>
                          <a:srgbClr val="000000"/>
                        </a:solidFill>
                        <a:effectLst/>
                        <a:latin typeface="Calibri" panose="020F0502020204030204" pitchFamily="34" charset="0"/>
                      </a:endParaRPr>
                    </a:p>
                  </a:txBody>
                  <a:tcPr marL="17912" marR="17912" marT="17912" marB="0" anchor="b"/>
                </a:tc>
                <a:tc>
                  <a:txBody>
                    <a:bodyPr/>
                    <a:lstStyle/>
                    <a:p>
                      <a:pPr algn="r" fontAlgn="b"/>
                      <a:r>
                        <a:rPr lang="en-BA" sz="2300" u="none" strike="noStrike">
                          <a:effectLst/>
                        </a:rPr>
                        <a:t>5000</a:t>
                      </a:r>
                      <a:endParaRPr lang="en-BA" sz="2300" b="0" i="0" u="none" strike="noStrike">
                        <a:solidFill>
                          <a:srgbClr val="000000"/>
                        </a:solidFill>
                        <a:effectLst/>
                        <a:latin typeface="Calibri" panose="020F0502020204030204" pitchFamily="34" charset="0"/>
                      </a:endParaRPr>
                    </a:p>
                  </a:txBody>
                  <a:tcPr marL="17912" marR="17912" marT="17912" marB="0" anchor="b"/>
                </a:tc>
                <a:extLst>
                  <a:ext uri="{0D108BD9-81ED-4DB2-BD59-A6C34878D82A}">
                    <a16:rowId xmlns:a16="http://schemas.microsoft.com/office/drawing/2014/main" val="3454803067"/>
                  </a:ext>
                </a:extLst>
              </a:tr>
              <a:tr h="395195">
                <a:tc>
                  <a:txBody>
                    <a:bodyPr/>
                    <a:lstStyle/>
                    <a:p>
                      <a:pPr algn="l" fontAlgn="b"/>
                      <a:r>
                        <a:rPr lang="en-US" sz="2300" u="none" strike="noStrike">
                          <a:effectLst/>
                        </a:rPr>
                        <a:t>Sponsor (bronze) 3 sponsors</a:t>
                      </a:r>
                      <a:endParaRPr lang="en-US" sz="2300" b="0" i="0" u="none" strike="noStrike">
                        <a:solidFill>
                          <a:srgbClr val="000000"/>
                        </a:solidFill>
                        <a:effectLst/>
                        <a:latin typeface="Calibri" panose="020F0502020204030204" pitchFamily="34" charset="0"/>
                      </a:endParaRPr>
                    </a:p>
                  </a:txBody>
                  <a:tcPr marL="17912" marR="17912" marT="17912" marB="0" anchor="b"/>
                </a:tc>
                <a:tc>
                  <a:txBody>
                    <a:bodyPr/>
                    <a:lstStyle/>
                    <a:p>
                      <a:pPr algn="r" fontAlgn="b"/>
                      <a:r>
                        <a:rPr lang="en-BA" sz="2300" u="none" strike="noStrike">
                          <a:effectLst/>
                        </a:rPr>
                        <a:t>3000</a:t>
                      </a:r>
                      <a:endParaRPr lang="en-BA" sz="2300" b="0" i="0" u="none" strike="noStrike">
                        <a:solidFill>
                          <a:srgbClr val="000000"/>
                        </a:solidFill>
                        <a:effectLst/>
                        <a:latin typeface="Calibri" panose="020F0502020204030204" pitchFamily="34" charset="0"/>
                      </a:endParaRPr>
                    </a:p>
                  </a:txBody>
                  <a:tcPr marL="17912" marR="17912" marT="17912" marB="0" anchor="b"/>
                </a:tc>
                <a:extLst>
                  <a:ext uri="{0D108BD9-81ED-4DB2-BD59-A6C34878D82A}">
                    <a16:rowId xmlns:a16="http://schemas.microsoft.com/office/drawing/2014/main" val="3228808480"/>
                  </a:ext>
                </a:extLst>
              </a:tr>
              <a:tr h="395195">
                <a:tc>
                  <a:txBody>
                    <a:bodyPr/>
                    <a:lstStyle/>
                    <a:p>
                      <a:pPr algn="l" fontAlgn="b"/>
                      <a:r>
                        <a:rPr lang="en-US" sz="2300" u="none" strike="noStrike">
                          <a:effectLst/>
                        </a:rPr>
                        <a:t>Sponsors (entrepenurs 50 sponsorships)</a:t>
                      </a:r>
                      <a:endParaRPr lang="en-US" sz="2300" b="0" i="0" u="none" strike="noStrike">
                        <a:solidFill>
                          <a:srgbClr val="000000"/>
                        </a:solidFill>
                        <a:effectLst/>
                        <a:latin typeface="Calibri" panose="020F0502020204030204" pitchFamily="34" charset="0"/>
                      </a:endParaRPr>
                    </a:p>
                  </a:txBody>
                  <a:tcPr marL="17912" marR="17912" marT="17912" marB="0" anchor="b"/>
                </a:tc>
                <a:tc>
                  <a:txBody>
                    <a:bodyPr/>
                    <a:lstStyle/>
                    <a:p>
                      <a:pPr algn="r" fontAlgn="b"/>
                      <a:r>
                        <a:rPr lang="en-BA" sz="2300" u="none" strike="noStrike">
                          <a:effectLst/>
                        </a:rPr>
                        <a:t>2500</a:t>
                      </a:r>
                      <a:endParaRPr lang="en-BA" sz="2300" b="0" i="0" u="none" strike="noStrike">
                        <a:solidFill>
                          <a:srgbClr val="000000"/>
                        </a:solidFill>
                        <a:effectLst/>
                        <a:latin typeface="Calibri" panose="020F0502020204030204" pitchFamily="34" charset="0"/>
                      </a:endParaRPr>
                    </a:p>
                  </a:txBody>
                  <a:tcPr marL="17912" marR="17912" marT="17912" marB="0" anchor="b"/>
                </a:tc>
                <a:extLst>
                  <a:ext uri="{0D108BD9-81ED-4DB2-BD59-A6C34878D82A}">
                    <a16:rowId xmlns:a16="http://schemas.microsoft.com/office/drawing/2014/main" val="2574956171"/>
                  </a:ext>
                </a:extLst>
              </a:tr>
              <a:tr h="395195">
                <a:tc>
                  <a:txBody>
                    <a:bodyPr/>
                    <a:lstStyle/>
                    <a:p>
                      <a:pPr algn="l" fontAlgn="b"/>
                      <a:r>
                        <a:rPr lang="en-US" sz="2300" u="none" strike="noStrike">
                          <a:effectLst/>
                        </a:rPr>
                        <a:t>Local goverment</a:t>
                      </a:r>
                      <a:endParaRPr lang="en-US" sz="2300" b="0" i="0" u="none" strike="noStrike">
                        <a:solidFill>
                          <a:srgbClr val="000000"/>
                        </a:solidFill>
                        <a:effectLst/>
                        <a:latin typeface="Calibri" panose="020F0502020204030204" pitchFamily="34" charset="0"/>
                      </a:endParaRPr>
                    </a:p>
                  </a:txBody>
                  <a:tcPr marL="17912" marR="17912" marT="17912" marB="0" anchor="b"/>
                </a:tc>
                <a:tc>
                  <a:txBody>
                    <a:bodyPr/>
                    <a:lstStyle/>
                    <a:p>
                      <a:pPr algn="r" fontAlgn="b"/>
                      <a:r>
                        <a:rPr lang="en-BA" sz="2300" u="none" strike="noStrike">
                          <a:effectLst/>
                        </a:rPr>
                        <a:t>2500</a:t>
                      </a:r>
                      <a:endParaRPr lang="en-BA" sz="2300" b="0" i="0" u="none" strike="noStrike">
                        <a:solidFill>
                          <a:srgbClr val="000000"/>
                        </a:solidFill>
                        <a:effectLst/>
                        <a:latin typeface="Calibri" panose="020F0502020204030204" pitchFamily="34" charset="0"/>
                      </a:endParaRPr>
                    </a:p>
                  </a:txBody>
                  <a:tcPr marL="17912" marR="17912" marT="17912" marB="0" anchor="b"/>
                </a:tc>
                <a:extLst>
                  <a:ext uri="{0D108BD9-81ED-4DB2-BD59-A6C34878D82A}">
                    <a16:rowId xmlns:a16="http://schemas.microsoft.com/office/drawing/2014/main" val="1701570359"/>
                  </a:ext>
                </a:extLst>
              </a:tr>
              <a:tr h="395195">
                <a:tc>
                  <a:txBody>
                    <a:bodyPr/>
                    <a:lstStyle/>
                    <a:p>
                      <a:pPr algn="l" fontAlgn="b"/>
                      <a:r>
                        <a:rPr lang="en-US" sz="2300" u="none" strike="noStrike">
                          <a:effectLst/>
                        </a:rPr>
                        <a:t>Donations</a:t>
                      </a:r>
                      <a:endParaRPr lang="en-US" sz="2300" b="0" i="0" u="none" strike="noStrike">
                        <a:solidFill>
                          <a:srgbClr val="000000"/>
                        </a:solidFill>
                        <a:effectLst/>
                        <a:latin typeface="Calibri" panose="020F0502020204030204" pitchFamily="34" charset="0"/>
                      </a:endParaRPr>
                    </a:p>
                  </a:txBody>
                  <a:tcPr marL="17912" marR="17912" marT="17912" marB="0" anchor="b"/>
                </a:tc>
                <a:tc>
                  <a:txBody>
                    <a:bodyPr/>
                    <a:lstStyle/>
                    <a:p>
                      <a:pPr algn="r" fontAlgn="b"/>
                      <a:r>
                        <a:rPr lang="en-BA" sz="2300" u="none" strike="noStrike">
                          <a:effectLst/>
                        </a:rPr>
                        <a:t>1500</a:t>
                      </a:r>
                      <a:endParaRPr lang="en-BA" sz="2300" b="0" i="0" u="none" strike="noStrike">
                        <a:solidFill>
                          <a:srgbClr val="000000"/>
                        </a:solidFill>
                        <a:effectLst/>
                        <a:latin typeface="Calibri" panose="020F0502020204030204" pitchFamily="34" charset="0"/>
                      </a:endParaRPr>
                    </a:p>
                  </a:txBody>
                  <a:tcPr marL="17912" marR="17912" marT="17912" marB="0" anchor="b"/>
                </a:tc>
                <a:extLst>
                  <a:ext uri="{0D108BD9-81ED-4DB2-BD59-A6C34878D82A}">
                    <a16:rowId xmlns:a16="http://schemas.microsoft.com/office/drawing/2014/main" val="1770310217"/>
                  </a:ext>
                </a:extLst>
              </a:tr>
              <a:tr h="395195">
                <a:tc>
                  <a:txBody>
                    <a:bodyPr/>
                    <a:lstStyle/>
                    <a:p>
                      <a:pPr algn="l" fontAlgn="b"/>
                      <a:r>
                        <a:rPr lang="en-US" sz="2300" u="none" strike="noStrike">
                          <a:effectLst/>
                        </a:rPr>
                        <a:t>Total</a:t>
                      </a:r>
                      <a:endParaRPr lang="en-US" sz="2300" b="1" i="0" u="none" strike="noStrike">
                        <a:solidFill>
                          <a:srgbClr val="000000"/>
                        </a:solidFill>
                        <a:effectLst/>
                        <a:latin typeface="Calibri" panose="020F0502020204030204" pitchFamily="34" charset="0"/>
                      </a:endParaRPr>
                    </a:p>
                  </a:txBody>
                  <a:tcPr marL="17912" marR="17912" marT="17912" marB="0" anchor="b">
                    <a:solidFill>
                      <a:schemeClr val="accent1">
                        <a:lumMod val="40000"/>
                        <a:lumOff val="60000"/>
                      </a:schemeClr>
                    </a:solidFill>
                  </a:tcPr>
                </a:tc>
                <a:tc>
                  <a:txBody>
                    <a:bodyPr/>
                    <a:lstStyle/>
                    <a:p>
                      <a:pPr algn="r" fontAlgn="b"/>
                      <a:r>
                        <a:rPr lang="en-BA" sz="2300" u="none" strike="noStrike" dirty="0">
                          <a:effectLst/>
                        </a:rPr>
                        <a:t>36500</a:t>
                      </a:r>
                      <a:endParaRPr lang="en-BA" sz="2300" b="1" i="0" u="none" strike="noStrike" dirty="0">
                        <a:solidFill>
                          <a:srgbClr val="000000"/>
                        </a:solidFill>
                        <a:effectLst/>
                        <a:latin typeface="Calibri" panose="020F0502020204030204" pitchFamily="34" charset="0"/>
                      </a:endParaRPr>
                    </a:p>
                  </a:txBody>
                  <a:tcPr marL="17912" marR="17912" marT="17912" marB="0" anchor="b">
                    <a:solidFill>
                      <a:schemeClr val="accent1">
                        <a:lumMod val="40000"/>
                        <a:lumOff val="60000"/>
                      </a:schemeClr>
                    </a:solidFill>
                  </a:tcPr>
                </a:tc>
                <a:extLst>
                  <a:ext uri="{0D108BD9-81ED-4DB2-BD59-A6C34878D82A}">
                    <a16:rowId xmlns:a16="http://schemas.microsoft.com/office/drawing/2014/main" val="1054934396"/>
                  </a:ext>
                </a:extLst>
              </a:tr>
            </a:tbl>
          </a:graphicData>
        </a:graphic>
      </p:graphicFrame>
    </p:spTree>
    <p:extLst>
      <p:ext uri="{BB962C8B-B14F-4D97-AF65-F5344CB8AC3E}">
        <p14:creationId xmlns:p14="http://schemas.microsoft.com/office/powerpoint/2010/main" val="17610410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C162DF2A-64D1-4AA9-BA42-8A4063EAD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8">
            <a:extLst>
              <a:ext uri="{FF2B5EF4-FFF2-40B4-BE49-F238E27FC236}">
                <a16:creationId xmlns:a16="http://schemas.microsoft.com/office/drawing/2014/main" id="{5D7C1373-63AF-4A75-909E-990E05356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6" name="Rectangle 10">
            <a:extLst>
              <a:ext uri="{FF2B5EF4-FFF2-40B4-BE49-F238E27FC236}">
                <a16:creationId xmlns:a16="http://schemas.microsoft.com/office/drawing/2014/main" id="{2F4AD318-2FB6-4C6E-931E-58E404FA1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Shape 12">
            <a:extLst>
              <a:ext uri="{FF2B5EF4-FFF2-40B4-BE49-F238E27FC236}">
                <a16:creationId xmlns:a16="http://schemas.microsoft.com/office/drawing/2014/main" id="{1A118E35-1CBF-4863-8497-F4DF1A166D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2" y="752748"/>
            <a:ext cx="1001483" cy="4744251"/>
          </a:xfrm>
          <a:custGeom>
            <a:avLst/>
            <a:gdLst>
              <a:gd name="connsiteX0" fmla="*/ 0 w 1001483"/>
              <a:gd name="connsiteY0" fmla="*/ 0 h 4744251"/>
              <a:gd name="connsiteX1" fmla="*/ 1001483 w 1001483"/>
              <a:gd name="connsiteY1" fmla="*/ 0 h 4744251"/>
              <a:gd name="connsiteX2" fmla="*/ 0 w 1001483"/>
              <a:gd name="connsiteY2" fmla="*/ 4744251 h 4744251"/>
            </a:gdLst>
            <a:ahLst/>
            <a:cxnLst>
              <a:cxn ang="0">
                <a:pos x="connsiteX0" y="connsiteY0"/>
              </a:cxn>
              <a:cxn ang="0">
                <a:pos x="connsiteX1" y="connsiteY1"/>
              </a:cxn>
              <a:cxn ang="0">
                <a:pos x="connsiteX2" y="connsiteY2"/>
              </a:cxn>
            </a:cxnLst>
            <a:rect l="l" t="t" r="r" b="b"/>
            <a:pathLst>
              <a:path w="1001483" h="4744251">
                <a:moveTo>
                  <a:pt x="0" y="0"/>
                </a:moveTo>
                <a:lnTo>
                  <a:pt x="1001483" y="0"/>
                </a:lnTo>
                <a:lnTo>
                  <a:pt x="0" y="474425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Shape 14">
            <a:extLst>
              <a:ext uri="{FF2B5EF4-FFF2-40B4-BE49-F238E27FC236}">
                <a16:creationId xmlns:a16="http://schemas.microsoft.com/office/drawing/2014/main" id="{6E187274-5DC2-4BE0-AF99-925D6D9735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7094" y="761999"/>
            <a:ext cx="4208489" cy="5334001"/>
          </a:xfrm>
          <a:custGeom>
            <a:avLst/>
            <a:gdLst>
              <a:gd name="connsiteX0" fmla="*/ 1015642 w 4208489"/>
              <a:gd name="connsiteY0" fmla="*/ 0 h 5334001"/>
              <a:gd name="connsiteX1" fmla="*/ 4208489 w 4208489"/>
              <a:gd name="connsiteY1" fmla="*/ 0 h 5334001"/>
              <a:gd name="connsiteX2" fmla="*/ 4208489 w 4208489"/>
              <a:gd name="connsiteY2" fmla="*/ 5334001 h 5334001"/>
              <a:gd name="connsiteX3" fmla="*/ 0 w 4208489"/>
              <a:gd name="connsiteY3" fmla="*/ 5334001 h 5334001"/>
            </a:gdLst>
            <a:ahLst/>
            <a:cxnLst>
              <a:cxn ang="0">
                <a:pos x="connsiteX0" y="connsiteY0"/>
              </a:cxn>
              <a:cxn ang="0">
                <a:pos x="connsiteX1" y="connsiteY1"/>
              </a:cxn>
              <a:cxn ang="0">
                <a:pos x="connsiteX2" y="connsiteY2"/>
              </a:cxn>
              <a:cxn ang="0">
                <a:pos x="connsiteX3" y="connsiteY3"/>
              </a:cxn>
            </a:cxnLst>
            <a:rect l="l" t="t" r="r" b="b"/>
            <a:pathLst>
              <a:path w="4208489" h="5334001">
                <a:moveTo>
                  <a:pt x="1015642" y="0"/>
                </a:moveTo>
                <a:lnTo>
                  <a:pt x="4208489" y="0"/>
                </a:lnTo>
                <a:lnTo>
                  <a:pt x="4208489" y="5334001"/>
                </a:lnTo>
                <a:lnTo>
                  <a:pt x="0" y="5334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3FDB324-3359-0B5D-BEEF-E26CD678624F}"/>
              </a:ext>
            </a:extLst>
          </p:cNvPr>
          <p:cNvSpPr>
            <a:spLocks noGrp="1"/>
          </p:cNvSpPr>
          <p:nvPr>
            <p:ph type="title"/>
          </p:nvPr>
        </p:nvSpPr>
        <p:spPr>
          <a:xfrm>
            <a:off x="849452" y="1801367"/>
            <a:ext cx="7442713" cy="3255264"/>
          </a:xfrm>
        </p:spPr>
        <p:txBody>
          <a:bodyPr vert="horz" lIns="91440" tIns="45720" rIns="91440" bIns="45720" rtlCol="0" anchor="b">
            <a:normAutofit/>
          </a:bodyPr>
          <a:lstStyle/>
          <a:p>
            <a:pPr algn="ctr"/>
            <a:r>
              <a:rPr lang="en-US" sz="4100" i="1" spc="-100" dirty="0">
                <a:solidFill>
                  <a:schemeClr val="accent2"/>
                </a:solidFill>
                <a:latin typeface="Arial" panose="020B0604020202020204" pitchFamily="34" charset="0"/>
                <a:cs typeface="Arial" panose="020B0604020202020204" pitchFamily="34" charset="0"/>
              </a:rPr>
              <a:t>Surplus will be reinvested in next year edition of the race and financial support of Association of people with disabilities.</a:t>
            </a:r>
            <a:br>
              <a:rPr lang="en-US" sz="4100" i="1" spc="-100" dirty="0">
                <a:solidFill>
                  <a:schemeClr val="accent2"/>
                </a:solidFill>
                <a:latin typeface="Arial" panose="020B0604020202020204" pitchFamily="34" charset="0"/>
                <a:cs typeface="Arial" panose="020B0604020202020204" pitchFamily="34" charset="0"/>
              </a:rPr>
            </a:br>
            <a:endParaRPr lang="en-US" sz="4100" i="1" spc="-100" dirty="0">
              <a:solidFill>
                <a:schemeClr val="accent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698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2ABBB681-F4D2-40F2-ACC3-DE0B4B488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F40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09388ED0-1FEF-4E11-B488-BD661D1AC1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58470"/>
            <a:ext cx="11237976" cy="589788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text, screenshot, square, games&#10;&#10;Description automatically generated">
            <a:extLst>
              <a:ext uri="{FF2B5EF4-FFF2-40B4-BE49-F238E27FC236}">
                <a16:creationId xmlns:a16="http://schemas.microsoft.com/office/drawing/2014/main" id="{A7F0E5D8-28CD-483E-C64F-CD75613AB665}"/>
              </a:ext>
            </a:extLst>
          </p:cNvPr>
          <p:cNvPicPr>
            <a:picLocks noChangeAspect="1"/>
          </p:cNvPicPr>
          <p:nvPr/>
        </p:nvPicPr>
        <p:blipFill rotWithShape="1">
          <a:blip r:embed="rId2"/>
          <a:stretch/>
        </p:blipFill>
        <p:spPr>
          <a:xfrm>
            <a:off x="1409820" y="771434"/>
            <a:ext cx="9372360" cy="5271953"/>
          </a:xfrm>
          <a:prstGeom prst="rect">
            <a:avLst/>
          </a:prstGeom>
        </p:spPr>
      </p:pic>
      <p:sp>
        <p:nvSpPr>
          <p:cNvPr id="2" name="TextBox 1">
            <a:extLst>
              <a:ext uri="{FF2B5EF4-FFF2-40B4-BE49-F238E27FC236}">
                <a16:creationId xmlns:a16="http://schemas.microsoft.com/office/drawing/2014/main" id="{6114396E-BDD7-7068-0CC5-FA7462B1162D}"/>
              </a:ext>
            </a:extLst>
          </p:cNvPr>
          <p:cNvSpPr txBox="1"/>
          <p:nvPr/>
        </p:nvSpPr>
        <p:spPr>
          <a:xfrm>
            <a:off x="2208628" y="1631852"/>
            <a:ext cx="3699803" cy="3234928"/>
          </a:xfrm>
          <a:prstGeom prst="roundRect">
            <a:avLst/>
          </a:prstGeom>
          <a:solidFill>
            <a:schemeClr val="bg1"/>
          </a:solidFill>
        </p:spPr>
        <p:txBody>
          <a:bodyPr wrap="square" rtlCol="0">
            <a:spAutoFit/>
          </a:bodyPr>
          <a:lstStyle/>
          <a:p>
            <a:r>
              <a:rPr lang="en-BA" sz="2400" dirty="0">
                <a:solidFill>
                  <a:schemeClr val="accent6">
                    <a:lumMod val="50000"/>
                  </a:schemeClr>
                </a:solidFill>
                <a:latin typeface="Arial" panose="020B0604020202020204" pitchFamily="34" charset="0"/>
                <a:cs typeface="Arial" panose="020B0604020202020204" pitchFamily="34" charset="0"/>
              </a:rPr>
              <a:t>Team members:</a:t>
            </a:r>
          </a:p>
          <a:p>
            <a:endParaRPr lang="en-BA" sz="1600" dirty="0">
              <a:solidFill>
                <a:schemeClr val="accent6">
                  <a:lumMod val="50000"/>
                </a:schemeClr>
              </a:solidFill>
              <a:latin typeface="Arial" panose="020B0604020202020204" pitchFamily="34" charset="0"/>
              <a:cs typeface="Arial" panose="020B0604020202020204" pitchFamily="34" charset="0"/>
            </a:endParaRPr>
          </a:p>
          <a:p>
            <a:pPr marL="742950" lvl="1" indent="-285750">
              <a:buFont typeface="Wingdings" pitchFamily="2" charset="2"/>
              <a:buChar char="v"/>
            </a:pPr>
            <a:r>
              <a:rPr lang="en-BA" sz="2400" dirty="0">
                <a:solidFill>
                  <a:schemeClr val="accent6">
                    <a:lumMod val="50000"/>
                  </a:schemeClr>
                </a:solidFill>
                <a:latin typeface="Arial" panose="020B0604020202020204" pitchFamily="34" charset="0"/>
                <a:cs typeface="Arial" panose="020B0604020202020204" pitchFamily="34" charset="0"/>
              </a:rPr>
              <a:t>Brigita Banjac</a:t>
            </a:r>
          </a:p>
          <a:p>
            <a:pPr marL="742950" lvl="1" indent="-285750">
              <a:buFont typeface="Wingdings" pitchFamily="2" charset="2"/>
              <a:buChar char="v"/>
            </a:pPr>
            <a:r>
              <a:rPr lang="en-BA" sz="2400" dirty="0">
                <a:solidFill>
                  <a:schemeClr val="accent6">
                    <a:lumMod val="50000"/>
                  </a:schemeClr>
                </a:solidFill>
                <a:latin typeface="Arial" panose="020B0604020202020204" pitchFamily="34" charset="0"/>
                <a:cs typeface="Arial" panose="020B0604020202020204" pitchFamily="34" charset="0"/>
              </a:rPr>
              <a:t>Marina Gorbatiuc </a:t>
            </a:r>
          </a:p>
          <a:p>
            <a:pPr marL="742950" lvl="1" indent="-285750">
              <a:buFont typeface="Wingdings" pitchFamily="2" charset="2"/>
              <a:buChar char="v"/>
            </a:pPr>
            <a:r>
              <a:rPr lang="en-BA" sz="2400" dirty="0">
                <a:solidFill>
                  <a:schemeClr val="accent6">
                    <a:lumMod val="50000"/>
                  </a:schemeClr>
                </a:solidFill>
                <a:latin typeface="Arial" panose="020B0604020202020204" pitchFamily="34" charset="0"/>
                <a:cs typeface="Arial" panose="020B0604020202020204" pitchFamily="34" charset="0"/>
              </a:rPr>
              <a:t>Marko Boskovic</a:t>
            </a:r>
          </a:p>
          <a:p>
            <a:pPr marL="742950" lvl="1" indent="-285750">
              <a:buFont typeface="Wingdings" pitchFamily="2" charset="2"/>
              <a:buChar char="v"/>
            </a:pPr>
            <a:r>
              <a:rPr lang="en-BA" sz="2400" dirty="0">
                <a:solidFill>
                  <a:schemeClr val="accent6">
                    <a:lumMod val="50000"/>
                  </a:schemeClr>
                </a:solidFill>
                <a:latin typeface="Arial" panose="020B0604020202020204" pitchFamily="34" charset="0"/>
                <a:cs typeface="Arial" panose="020B0604020202020204" pitchFamily="34" charset="0"/>
              </a:rPr>
              <a:t>Ozge Cekirge</a:t>
            </a:r>
          </a:p>
          <a:p>
            <a:pPr marL="742950" lvl="1" indent="-285750">
              <a:buFont typeface="Wingdings" pitchFamily="2" charset="2"/>
              <a:buChar char="v"/>
            </a:pPr>
            <a:r>
              <a:rPr lang="en-BA" sz="2400" dirty="0">
                <a:solidFill>
                  <a:schemeClr val="accent6">
                    <a:lumMod val="50000"/>
                  </a:schemeClr>
                </a:solidFill>
                <a:latin typeface="Arial" panose="020B0604020202020204" pitchFamily="34" charset="0"/>
                <a:cs typeface="Arial" panose="020B0604020202020204" pitchFamily="34" charset="0"/>
              </a:rPr>
              <a:t>Vedrana Ajanovic</a:t>
            </a:r>
          </a:p>
          <a:p>
            <a:pPr marL="285750" indent="-285750">
              <a:buFont typeface="Wingdings" pitchFamily="2" charset="2"/>
              <a:buChar char="v"/>
            </a:pPr>
            <a:endParaRPr lang="en-BA" sz="2400" dirty="0">
              <a:solidFill>
                <a:schemeClr val="accent6">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96371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0" name="Rectangle 73">
            <a:extLst>
              <a:ext uri="{FF2B5EF4-FFF2-40B4-BE49-F238E27FC236}">
                <a16:creationId xmlns:a16="http://schemas.microsoft.com/office/drawing/2014/main" id="{37E43177-D5E0-4985-8ECE-03110285F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A person with her hands up in front of a computer&#10;&#10;Description automatically generated with medium confidence">
            <a:extLst>
              <a:ext uri="{FF2B5EF4-FFF2-40B4-BE49-F238E27FC236}">
                <a16:creationId xmlns:a16="http://schemas.microsoft.com/office/drawing/2014/main" id="{E7169CD5-A045-FCC7-6B38-4E06FC811CD8}"/>
              </a:ext>
            </a:extLst>
          </p:cNvPr>
          <p:cNvPicPr>
            <a:picLocks noChangeAspect="1"/>
          </p:cNvPicPr>
          <p:nvPr/>
        </p:nvPicPr>
        <p:blipFill rotWithShape="1">
          <a:blip r:embed="rId2">
            <a:duotone>
              <a:schemeClr val="bg2">
                <a:shade val="45000"/>
                <a:satMod val="135000"/>
              </a:schemeClr>
              <a:prstClr val="white"/>
            </a:duotone>
            <a:alphaModFix amt="25000"/>
          </a:blip>
          <a:srcRect r="9092" b="23373"/>
          <a:stretch/>
        </p:blipFill>
        <p:spPr>
          <a:xfrm>
            <a:off x="20" y="1"/>
            <a:ext cx="12188932" cy="6858000"/>
          </a:xfrm>
          <a:prstGeom prst="rect">
            <a:avLst/>
          </a:prstGeom>
        </p:spPr>
      </p:pic>
      <p:sp>
        <p:nvSpPr>
          <p:cNvPr id="81" name="Rectangle 75">
            <a:extLst>
              <a:ext uri="{FF2B5EF4-FFF2-40B4-BE49-F238E27FC236}">
                <a16:creationId xmlns:a16="http://schemas.microsoft.com/office/drawing/2014/main" id="{6E6F4F86-AF4F-4C10-8DDF-201A591E59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rgbClr val="7C664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CBC34EF6-C225-86A9-854F-A00849B444AF}"/>
              </a:ext>
            </a:extLst>
          </p:cNvPr>
          <p:cNvSpPr>
            <a:spLocks noGrp="1"/>
          </p:cNvSpPr>
          <p:nvPr>
            <p:ph type="title"/>
          </p:nvPr>
        </p:nvSpPr>
        <p:spPr>
          <a:xfrm>
            <a:off x="291387" y="1630298"/>
            <a:ext cx="2947482" cy="1269773"/>
          </a:xfrm>
        </p:spPr>
        <p:txBody>
          <a:bodyPr>
            <a:normAutofit/>
          </a:bodyPr>
          <a:lstStyle/>
          <a:p>
            <a:pPr algn="ctr"/>
            <a:r>
              <a:rPr lang="en-BA" b="1" dirty="0">
                <a:latin typeface="Arial" panose="020B0604020202020204" pitchFamily="34" charset="0"/>
                <a:cs typeface="Arial" panose="020B0604020202020204" pitchFamily="34" charset="0"/>
              </a:rPr>
              <a:t>Problem </a:t>
            </a:r>
          </a:p>
        </p:txBody>
      </p:sp>
      <p:sp>
        <p:nvSpPr>
          <p:cNvPr id="3" name="Content Placeholder 2">
            <a:extLst>
              <a:ext uri="{FF2B5EF4-FFF2-40B4-BE49-F238E27FC236}">
                <a16:creationId xmlns:a16="http://schemas.microsoft.com/office/drawing/2014/main" id="{9792596D-F51E-988C-2D57-8F5450A5BB2D}"/>
              </a:ext>
            </a:extLst>
          </p:cNvPr>
          <p:cNvSpPr>
            <a:spLocks noGrp="1"/>
          </p:cNvSpPr>
          <p:nvPr>
            <p:ph idx="1"/>
          </p:nvPr>
        </p:nvSpPr>
        <p:spPr>
          <a:xfrm>
            <a:off x="3581400" y="758952"/>
            <a:ext cx="7991274" cy="5330952"/>
          </a:xfrm>
        </p:spPr>
        <p:txBody>
          <a:bodyPr>
            <a:normAutofit lnSpcReduction="10000"/>
          </a:bodyPr>
          <a:lstStyle/>
          <a:p>
            <a:pPr>
              <a:buClr>
                <a:srgbClr val="7C6642"/>
              </a:buClr>
            </a:pPr>
            <a:r>
              <a:rPr lang="en-GB" sz="2800" dirty="0">
                <a:latin typeface="Arial" panose="020B0604020202020204" pitchFamily="34" charset="0"/>
                <a:cs typeface="Arial" panose="020B0604020202020204" pitchFamily="34" charset="0"/>
              </a:rPr>
              <a:t>Runners worldwide are running for themselves, trying to achieve their personal best time.</a:t>
            </a:r>
          </a:p>
          <a:p>
            <a:pPr>
              <a:buClr>
                <a:srgbClr val="7C6642"/>
              </a:buClr>
            </a:pPr>
            <a:r>
              <a:rPr lang="en-GB" sz="2800" dirty="0">
                <a:latin typeface="Arial" panose="020B0604020202020204" pitchFamily="34" charset="0"/>
                <a:cs typeface="Arial" panose="020B0604020202020204" pitchFamily="34" charset="0"/>
              </a:rPr>
              <a:t>People with disabilities are not involved in outdoor sports activities and are not visible in society when doing sports.</a:t>
            </a:r>
          </a:p>
          <a:p>
            <a:pPr>
              <a:buClr>
                <a:srgbClr val="7C6642"/>
              </a:buClr>
            </a:pPr>
            <a:r>
              <a:rPr lang="en-GB" sz="2800" dirty="0">
                <a:latin typeface="Arial" panose="020B0604020202020204" pitchFamily="34" charset="0"/>
                <a:cs typeface="Arial" panose="020B0604020202020204" pitchFamily="34" charset="0"/>
              </a:rPr>
              <a:t>Weak interaction between target groups. </a:t>
            </a:r>
          </a:p>
          <a:p>
            <a:pPr>
              <a:buClr>
                <a:srgbClr val="7C6642"/>
              </a:buClr>
            </a:pPr>
            <a:r>
              <a:rPr lang="en-US" sz="2800" b="0" i="0" u="none" strike="noStrike" dirty="0">
                <a:effectLst/>
                <a:latin typeface="Arial" panose="020B0604020202020204" pitchFamily="34" charset="0"/>
                <a:cs typeface="Arial" panose="020B0604020202020204" pitchFamily="34" charset="0"/>
              </a:rPr>
              <a:t>At the London marathon, a limited number of 10 assisted wheelchair participants can participate, with a maximum of four support personnel helping to push them from Greenwich to Westminster. </a:t>
            </a:r>
          </a:p>
          <a:p>
            <a:pPr marL="502920" lvl="1" indent="0">
              <a:buClr>
                <a:srgbClr val="7C6642"/>
              </a:buClr>
              <a:buNone/>
            </a:pPr>
            <a:r>
              <a:rPr lang="en-US" sz="2400" b="0" i="1" u="none" strike="noStrike" dirty="0">
                <a:effectLst/>
                <a:latin typeface="Arial" panose="020B0604020202020204" pitchFamily="34" charset="0"/>
                <a:cs typeface="Arial" panose="020B0604020202020204" pitchFamily="34" charset="0"/>
              </a:rPr>
              <a:t>(of the four support team members, only two can push the assisted wheelchair at one time) </a:t>
            </a:r>
            <a:endParaRPr lang="en-GB" sz="2400" i="1" dirty="0">
              <a:latin typeface="Arial" panose="020B0604020202020204" pitchFamily="34" charset="0"/>
              <a:cs typeface="Arial" panose="020B0604020202020204" pitchFamily="34" charset="0"/>
            </a:endParaRPr>
          </a:p>
        </p:txBody>
      </p:sp>
      <p:sp>
        <p:nvSpPr>
          <p:cNvPr id="82" name="Rectangle 77">
            <a:extLst>
              <a:ext uri="{FF2B5EF4-FFF2-40B4-BE49-F238E27FC236}">
                <a16:creationId xmlns:a16="http://schemas.microsoft.com/office/drawing/2014/main" id="{EB8196BA-FE23-429B-93C2-0C922E583A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2" name="Picture 31">
            <a:extLst>
              <a:ext uri="{FF2B5EF4-FFF2-40B4-BE49-F238E27FC236}">
                <a16:creationId xmlns:a16="http://schemas.microsoft.com/office/drawing/2014/main" id="{0ABB7F95-857C-C17A-143D-EECC2A0F59AA}"/>
              </a:ext>
            </a:extLst>
          </p:cNvPr>
          <p:cNvPicPr>
            <a:picLocks noChangeAspect="1"/>
          </p:cNvPicPr>
          <p:nvPr/>
        </p:nvPicPr>
        <p:blipFill>
          <a:blip r:embed="rId3"/>
          <a:stretch>
            <a:fillRect/>
          </a:stretch>
        </p:blipFill>
        <p:spPr>
          <a:xfrm>
            <a:off x="291387" y="3424428"/>
            <a:ext cx="2860817" cy="19080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762846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10000"/>
            <a:lum/>
          </a:blip>
          <a:srcRect/>
          <a:stretch>
            <a:fillRect t="-9000" b="-9000"/>
          </a:stretch>
        </a:blipFill>
        <a:effectLst/>
      </p:bgPr>
    </p:bg>
    <p:spTree>
      <p:nvGrpSpPr>
        <p:cNvPr id="1" name=""/>
        <p:cNvGrpSpPr/>
        <p:nvPr/>
      </p:nvGrpSpPr>
      <p:grpSpPr>
        <a:xfrm>
          <a:off x="0" y="0"/>
          <a:ext cx="0" cy="0"/>
          <a:chOff x="0" y="0"/>
          <a:chExt cx="0" cy="0"/>
        </a:xfrm>
      </p:grpSpPr>
      <p:sp useBgFill="1">
        <p:nvSpPr>
          <p:cNvPr id="38" name="Rectangle 26">
            <a:extLst>
              <a:ext uri="{FF2B5EF4-FFF2-40B4-BE49-F238E27FC236}">
                <a16:creationId xmlns:a16="http://schemas.microsoft.com/office/drawing/2014/main" id="{DADC4F84-175A-4AB1-916C-1E5796E1E0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0A8B2226-65DF-CB29-8E3C-097FBF90E2C8}"/>
              </a:ext>
            </a:extLst>
          </p:cNvPr>
          <p:cNvSpPr>
            <a:spLocks noGrp="1"/>
          </p:cNvSpPr>
          <p:nvPr>
            <p:ph type="title"/>
          </p:nvPr>
        </p:nvSpPr>
        <p:spPr>
          <a:xfrm>
            <a:off x="486473" y="2466975"/>
            <a:ext cx="3679810" cy="1714995"/>
          </a:xfrm>
          <a:solidFill>
            <a:srgbClr val="AD7260"/>
          </a:solidFill>
          <a:ln>
            <a:solidFill>
              <a:schemeClr val="tx1"/>
            </a:solidFill>
          </a:ln>
        </p:spPr>
        <p:txBody>
          <a:bodyPr>
            <a:normAutofit/>
          </a:bodyPr>
          <a:lstStyle/>
          <a:p>
            <a:r>
              <a:rPr lang="en-BA" b="1" dirty="0">
                <a:solidFill>
                  <a:schemeClr val="accent6">
                    <a:lumMod val="20000"/>
                    <a:lumOff val="80000"/>
                  </a:schemeClr>
                </a:solidFill>
                <a:latin typeface="Arial" panose="020B0604020202020204" pitchFamily="34" charset="0"/>
                <a:cs typeface="Arial" panose="020B0604020202020204" pitchFamily="34" charset="0"/>
              </a:rPr>
              <a:t>Implementation </a:t>
            </a:r>
            <a:br>
              <a:rPr lang="en-US" b="1" dirty="0">
                <a:solidFill>
                  <a:schemeClr val="accent6">
                    <a:lumMod val="20000"/>
                    <a:lumOff val="80000"/>
                  </a:schemeClr>
                </a:solidFill>
                <a:latin typeface="Arial" panose="020B0604020202020204" pitchFamily="34" charset="0"/>
                <a:cs typeface="Arial" panose="020B0604020202020204" pitchFamily="34" charset="0"/>
              </a:rPr>
            </a:br>
            <a:r>
              <a:rPr lang="en-BA" b="1" dirty="0">
                <a:solidFill>
                  <a:schemeClr val="accent6">
                    <a:lumMod val="20000"/>
                    <a:lumOff val="80000"/>
                  </a:schemeClr>
                </a:solidFill>
                <a:latin typeface="Arial" panose="020B0604020202020204" pitchFamily="34" charset="0"/>
                <a:cs typeface="Arial" panose="020B0604020202020204" pitchFamily="34" charset="0"/>
              </a:rPr>
              <a:t> </a:t>
            </a:r>
            <a:r>
              <a:rPr lang="en-US" b="1" dirty="0">
                <a:solidFill>
                  <a:schemeClr val="accent6">
                    <a:lumMod val="20000"/>
                    <a:lumOff val="80000"/>
                  </a:schemeClr>
                </a:solidFill>
                <a:latin typeface="Arial" panose="020B0604020202020204" pitchFamily="34" charset="0"/>
                <a:cs typeface="Arial" panose="020B0604020202020204" pitchFamily="34" charset="0"/>
              </a:rPr>
              <a:t>	</a:t>
            </a:r>
            <a:r>
              <a:rPr lang="en-BA" b="1" i="1" dirty="0">
                <a:solidFill>
                  <a:schemeClr val="accent6">
                    <a:lumMod val="20000"/>
                    <a:lumOff val="80000"/>
                  </a:schemeClr>
                </a:solidFill>
                <a:latin typeface="Arial" panose="020B0604020202020204" pitchFamily="34" charset="0"/>
                <a:cs typeface="Arial" panose="020B0604020202020204" pitchFamily="34" charset="0"/>
              </a:rPr>
              <a:t>Partners</a:t>
            </a:r>
          </a:p>
        </p:txBody>
      </p:sp>
      <p:graphicFrame>
        <p:nvGraphicFramePr>
          <p:cNvPr id="4" name="Diagram 3">
            <a:extLst>
              <a:ext uri="{FF2B5EF4-FFF2-40B4-BE49-F238E27FC236}">
                <a16:creationId xmlns:a16="http://schemas.microsoft.com/office/drawing/2014/main" id="{97FCE83D-0D27-A066-E64A-C8DDD2B3E68C}"/>
              </a:ext>
            </a:extLst>
          </p:cNvPr>
          <p:cNvGraphicFramePr/>
          <p:nvPr>
            <p:extLst>
              <p:ext uri="{D42A27DB-BD31-4B8C-83A1-F6EECF244321}">
                <p14:modId xmlns:p14="http://schemas.microsoft.com/office/powerpoint/2010/main" val="2913173327"/>
              </p:ext>
            </p:extLst>
          </p:nvPr>
        </p:nvGraphicFramePr>
        <p:xfrm>
          <a:off x="4405106" y="864108"/>
          <a:ext cx="6779361" cy="51206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25112356"/>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1">
            <a:extLst>
              <a:ext uri="{FF2B5EF4-FFF2-40B4-BE49-F238E27FC236}">
                <a16:creationId xmlns:a16="http://schemas.microsoft.com/office/drawing/2014/main" id="{36324DAD-3C03-4590-BDB0-ACCE29E8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3">
            <a:extLst>
              <a:ext uri="{FF2B5EF4-FFF2-40B4-BE49-F238E27FC236}">
                <a16:creationId xmlns:a16="http://schemas.microsoft.com/office/drawing/2014/main" id="{64D0ABBA-7770-4A8E-A402-3336AD7E7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7052486" cy="5334001"/>
          </a:xfrm>
          <a:prstGeom prst="rect">
            <a:avLst/>
          </a:prstGeom>
          <a:solidFill>
            <a:srgbClr val="537B8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DD8BC69-3215-72FB-11DF-AB7447F43087}"/>
              </a:ext>
            </a:extLst>
          </p:cNvPr>
          <p:cNvSpPr>
            <a:spLocks noGrp="1"/>
          </p:cNvSpPr>
          <p:nvPr>
            <p:ph type="title"/>
          </p:nvPr>
        </p:nvSpPr>
        <p:spPr>
          <a:xfrm>
            <a:off x="289248" y="1123837"/>
            <a:ext cx="6451110" cy="1255469"/>
          </a:xfrm>
        </p:spPr>
        <p:txBody>
          <a:bodyPr>
            <a:normAutofit/>
          </a:bodyPr>
          <a:lstStyle/>
          <a:p>
            <a:r>
              <a:rPr lang="en-BA" b="1" dirty="0">
                <a:latin typeface="Arial" panose="020B0604020202020204" pitchFamily="34" charset="0"/>
                <a:cs typeface="Arial" panose="020B0604020202020204" pitchFamily="34" charset="0"/>
              </a:rPr>
              <a:t>Implementation - </a:t>
            </a:r>
            <a:r>
              <a:rPr lang="en-BA" b="1" i="1" dirty="0">
                <a:latin typeface="Arial" panose="020B0604020202020204" pitchFamily="34" charset="0"/>
                <a:cs typeface="Arial" panose="020B0604020202020204" pitchFamily="34" charset="0"/>
              </a:rPr>
              <a:t>Delivery</a:t>
            </a:r>
          </a:p>
        </p:txBody>
      </p:sp>
      <p:sp>
        <p:nvSpPr>
          <p:cNvPr id="3" name="Content Placeholder 2">
            <a:extLst>
              <a:ext uri="{FF2B5EF4-FFF2-40B4-BE49-F238E27FC236}">
                <a16:creationId xmlns:a16="http://schemas.microsoft.com/office/drawing/2014/main" id="{A7A4B13C-87CB-7F9B-CBF7-DA1DD8958902}"/>
              </a:ext>
            </a:extLst>
          </p:cNvPr>
          <p:cNvSpPr>
            <a:spLocks noGrp="1"/>
          </p:cNvSpPr>
          <p:nvPr>
            <p:ph idx="1"/>
          </p:nvPr>
        </p:nvSpPr>
        <p:spPr>
          <a:xfrm>
            <a:off x="289248" y="2510395"/>
            <a:ext cx="6634066" cy="3274586"/>
          </a:xfrm>
        </p:spPr>
        <p:txBody>
          <a:bodyPr anchor="t">
            <a:normAutofit lnSpcReduction="10000"/>
          </a:bodyPr>
          <a:lstStyle/>
          <a:p>
            <a:pPr>
              <a:buClr>
                <a:srgbClr val="7FB2E0"/>
              </a:buClr>
            </a:pPr>
            <a:r>
              <a:rPr lang="en-GB" dirty="0">
                <a:solidFill>
                  <a:srgbClr val="FFFFFF"/>
                </a:solidFill>
                <a:latin typeface="Arial" panose="020B0604020202020204" pitchFamily="34" charset="0"/>
                <a:cs typeface="Arial" panose="020B0604020202020204" pitchFamily="34" charset="0"/>
              </a:rPr>
              <a:t>The Faculty of IT will organize a hackathon to create the best application for the participants.</a:t>
            </a:r>
          </a:p>
          <a:p>
            <a:pPr>
              <a:buClr>
                <a:srgbClr val="7FB2E0"/>
              </a:buClr>
            </a:pPr>
            <a:r>
              <a:rPr lang="en-GB" dirty="0">
                <a:solidFill>
                  <a:srgbClr val="FFFFFF"/>
                </a:solidFill>
                <a:latin typeface="Arial" panose="020B0604020202020204" pitchFamily="34" charset="0"/>
                <a:cs typeface="Arial" panose="020B0604020202020204" pitchFamily="34" charset="0"/>
              </a:rPr>
              <a:t>Faculty of Sport and Physical Education will involve students in participating in race as teammates.</a:t>
            </a:r>
          </a:p>
          <a:p>
            <a:pPr>
              <a:buClr>
                <a:srgbClr val="7FB2E0"/>
              </a:buClr>
            </a:pPr>
            <a:r>
              <a:rPr lang="en-GB" dirty="0">
                <a:solidFill>
                  <a:srgbClr val="FFFFFF"/>
                </a:solidFill>
                <a:latin typeface="Arial" panose="020B0604020202020204" pitchFamily="34" charset="0"/>
                <a:cs typeface="Arial" panose="020B0604020202020204" pitchFamily="34" charset="0"/>
              </a:rPr>
              <a:t>The association of people with disabilities will involve members to race on a 10 km race in Novi Sad.</a:t>
            </a:r>
          </a:p>
          <a:p>
            <a:pPr>
              <a:buClr>
                <a:srgbClr val="7FB2E0"/>
              </a:buClr>
            </a:pPr>
            <a:r>
              <a:rPr lang="en-GB" dirty="0">
                <a:solidFill>
                  <a:srgbClr val="FFFFFF"/>
                </a:solidFill>
                <a:latin typeface="Arial" panose="020B0604020202020204" pitchFamily="34" charset="0"/>
                <a:cs typeface="Arial" panose="020B0604020202020204" pitchFamily="34" charset="0"/>
              </a:rPr>
              <a:t>The organizing committee will be made up of members of the Faculties, students, and people with disabilities.</a:t>
            </a:r>
          </a:p>
          <a:p>
            <a:pPr>
              <a:buClr>
                <a:srgbClr val="7FB2E0"/>
              </a:buClr>
            </a:pPr>
            <a:r>
              <a:rPr lang="en-GB" dirty="0">
                <a:solidFill>
                  <a:srgbClr val="FFFFFF"/>
                </a:solidFill>
                <a:latin typeface="Arial" panose="020B0604020202020204" pitchFamily="34" charset="0"/>
                <a:cs typeface="Arial" panose="020B0604020202020204" pitchFamily="34" charset="0"/>
              </a:rPr>
              <a:t>At the day of of the race volunteers will be engaged to help in organization and implementation.</a:t>
            </a:r>
          </a:p>
          <a:p>
            <a:pPr>
              <a:buClr>
                <a:srgbClr val="7FB2E0"/>
              </a:buClr>
            </a:pPr>
            <a:endParaRPr lang="en-BA" dirty="0">
              <a:solidFill>
                <a:srgbClr val="FFFFFF"/>
              </a:solidFill>
              <a:latin typeface="Arial" panose="020B0604020202020204" pitchFamily="34" charset="0"/>
              <a:cs typeface="Arial" panose="020B0604020202020204" pitchFamily="34" charset="0"/>
            </a:endParaRPr>
          </a:p>
          <a:p>
            <a:pPr>
              <a:buClr>
                <a:srgbClr val="7FB2E0"/>
              </a:buClr>
            </a:pPr>
            <a:endParaRPr lang="en-BA" dirty="0">
              <a:solidFill>
                <a:srgbClr val="FFFFFF"/>
              </a:solidFill>
              <a:latin typeface="Arial" panose="020B0604020202020204" pitchFamily="34" charset="0"/>
              <a:cs typeface="Arial" panose="020B0604020202020204" pitchFamily="34" charset="0"/>
            </a:endParaRPr>
          </a:p>
        </p:txBody>
      </p:sp>
      <p:pic>
        <p:nvPicPr>
          <p:cNvPr id="7" name="Picture 6" descr="A group of people looking at a computer&#10;&#10;Description automatically generated">
            <a:extLst>
              <a:ext uri="{FF2B5EF4-FFF2-40B4-BE49-F238E27FC236}">
                <a16:creationId xmlns:a16="http://schemas.microsoft.com/office/drawing/2014/main" id="{D1228431-0EBA-E7EA-FB8B-518B18AA6E0B}"/>
              </a:ext>
            </a:extLst>
          </p:cNvPr>
          <p:cNvPicPr>
            <a:picLocks noChangeAspect="1"/>
          </p:cNvPicPr>
          <p:nvPr/>
        </p:nvPicPr>
        <p:blipFill rotWithShape="1">
          <a:blip r:embed="rId2"/>
          <a:srcRect r="2430" b="-3"/>
          <a:stretch/>
        </p:blipFill>
        <p:spPr>
          <a:xfrm>
            <a:off x="7545032" y="759599"/>
            <a:ext cx="3778286" cy="2584892"/>
          </a:xfrm>
          <a:prstGeom prst="rect">
            <a:avLst/>
          </a:prstGeom>
        </p:spPr>
      </p:pic>
      <p:pic>
        <p:nvPicPr>
          <p:cNvPr id="5" name="Picture 4" descr="A person in a wheelchair with a group of people behind him&#10;&#10;Description automatically generated with low confidence">
            <a:extLst>
              <a:ext uri="{FF2B5EF4-FFF2-40B4-BE49-F238E27FC236}">
                <a16:creationId xmlns:a16="http://schemas.microsoft.com/office/drawing/2014/main" id="{365C5B24-F480-517F-6557-8AD1FC076927}"/>
              </a:ext>
            </a:extLst>
          </p:cNvPr>
          <p:cNvPicPr>
            <a:picLocks noChangeAspect="1"/>
          </p:cNvPicPr>
          <p:nvPr/>
        </p:nvPicPr>
        <p:blipFill rotWithShape="1">
          <a:blip r:embed="rId3"/>
          <a:srcRect l="262" r="17508" b="1"/>
          <a:stretch/>
        </p:blipFill>
        <p:spPr>
          <a:xfrm>
            <a:off x="7545032" y="3505358"/>
            <a:ext cx="3778286" cy="2584546"/>
          </a:xfrm>
          <a:prstGeom prst="rect">
            <a:avLst/>
          </a:prstGeom>
        </p:spPr>
      </p:pic>
      <p:sp>
        <p:nvSpPr>
          <p:cNvPr id="24" name="Rectangle 15">
            <a:extLst>
              <a:ext uri="{FF2B5EF4-FFF2-40B4-BE49-F238E27FC236}">
                <a16:creationId xmlns:a16="http://schemas.microsoft.com/office/drawing/2014/main" id="{A6ACAFF7-48DF-441D-AF2E-21BC7596E8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125855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D5A5F952-F79E-4C77-8F5D-21402FCC0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77E2D911-5C35-48E1-A18F-E3BF187683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7052486" cy="5334001"/>
          </a:xfrm>
          <a:prstGeom prst="rect">
            <a:avLst/>
          </a:prstGeom>
          <a:solidFill>
            <a:srgbClr val="73354D"/>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CF0A210-CB5F-BDE1-0691-12A05448157D}"/>
              </a:ext>
            </a:extLst>
          </p:cNvPr>
          <p:cNvSpPr>
            <a:spLocks noGrp="1"/>
          </p:cNvSpPr>
          <p:nvPr>
            <p:ph type="title"/>
          </p:nvPr>
        </p:nvSpPr>
        <p:spPr>
          <a:xfrm>
            <a:off x="300687" y="680011"/>
            <a:ext cx="6451110" cy="1255469"/>
          </a:xfrm>
        </p:spPr>
        <p:txBody>
          <a:bodyPr>
            <a:normAutofit/>
          </a:bodyPr>
          <a:lstStyle/>
          <a:p>
            <a:r>
              <a:rPr lang="en-BA" b="1" dirty="0">
                <a:latin typeface="Arial" panose="020B0604020202020204" pitchFamily="34" charset="0"/>
                <a:cs typeface="Arial" panose="020B0604020202020204" pitchFamily="34" charset="0"/>
              </a:rPr>
              <a:t>Market – </a:t>
            </a:r>
            <a:r>
              <a:rPr lang="en-BA" b="1" i="1" dirty="0">
                <a:latin typeface="Arial" panose="020B0604020202020204" pitchFamily="34" charset="0"/>
                <a:cs typeface="Arial" panose="020B0604020202020204" pitchFamily="34" charset="0"/>
              </a:rPr>
              <a:t>Customer segments</a:t>
            </a:r>
          </a:p>
        </p:txBody>
      </p:sp>
      <p:sp>
        <p:nvSpPr>
          <p:cNvPr id="3" name="Content Placeholder 2">
            <a:extLst>
              <a:ext uri="{FF2B5EF4-FFF2-40B4-BE49-F238E27FC236}">
                <a16:creationId xmlns:a16="http://schemas.microsoft.com/office/drawing/2014/main" id="{11B983F5-1BB0-9ACB-CE01-9A902F5A504F}"/>
              </a:ext>
            </a:extLst>
          </p:cNvPr>
          <p:cNvSpPr>
            <a:spLocks noGrp="1"/>
          </p:cNvSpPr>
          <p:nvPr>
            <p:ph idx="1"/>
          </p:nvPr>
        </p:nvSpPr>
        <p:spPr>
          <a:xfrm>
            <a:off x="211808" y="1629103"/>
            <a:ext cx="6628867" cy="4089245"/>
          </a:xfrm>
        </p:spPr>
        <p:txBody>
          <a:bodyPr anchor="t">
            <a:noAutofit/>
          </a:bodyPr>
          <a:lstStyle/>
          <a:p>
            <a:pPr>
              <a:buClr>
                <a:srgbClr val="B48943"/>
              </a:buClr>
            </a:pPr>
            <a:r>
              <a:rPr lang="en-GB" dirty="0">
                <a:solidFill>
                  <a:srgbClr val="FFFFFF"/>
                </a:solidFill>
                <a:latin typeface="Arial" panose="020B0604020202020204" pitchFamily="34" charset="0"/>
                <a:cs typeface="Arial" panose="020B0604020202020204" pitchFamily="34" charset="0"/>
              </a:rPr>
              <a:t>Using the application, participants (students,  people in wheelchair and amateur runners) will register and buy BIB numbers.</a:t>
            </a:r>
          </a:p>
          <a:p>
            <a:pPr>
              <a:buClr>
                <a:srgbClr val="B48943"/>
              </a:buClr>
            </a:pPr>
            <a:r>
              <a:rPr lang="en-GB" dirty="0">
                <a:solidFill>
                  <a:srgbClr val="FFFFFF"/>
                </a:solidFill>
                <a:latin typeface="Arial" panose="020B0604020202020204" pitchFamily="34" charset="0"/>
                <a:cs typeface="Arial" panose="020B0604020202020204" pitchFamily="34" charset="0"/>
              </a:rPr>
              <a:t>The application will be used for </a:t>
            </a:r>
            <a:r>
              <a:rPr lang="en-US" dirty="0">
                <a:solidFill>
                  <a:srgbClr val="FFFFFF"/>
                </a:solidFill>
                <a:effectLst/>
                <a:latin typeface="Arial" panose="020B0604020202020204" pitchFamily="34" charset="0"/>
                <a:ea typeface="Calibri" panose="020F0502020204030204" pitchFamily="34" charset="0"/>
                <a:cs typeface="Arial" panose="020B0604020202020204" pitchFamily="34" charset="0"/>
              </a:rPr>
              <a:t>philanthropic contributions</a:t>
            </a:r>
            <a:r>
              <a:rPr lang="en-BA" dirty="0">
                <a:solidFill>
                  <a:srgbClr val="FFFFFF"/>
                </a:solidFill>
                <a:effectLst/>
                <a:latin typeface="Arial" panose="020B0604020202020204" pitchFamily="34" charset="0"/>
                <a:ea typeface="Calibri" panose="020F0502020204030204" pitchFamily="34" charset="0"/>
                <a:cs typeface="Arial" panose="020B0604020202020204" pitchFamily="34" charset="0"/>
              </a:rPr>
              <a:t>.</a:t>
            </a:r>
            <a:r>
              <a:rPr lang="en-BA" dirty="0">
                <a:solidFill>
                  <a:srgbClr val="FFFFFF"/>
                </a:solidFill>
                <a:latin typeface="Arial" panose="020B0604020202020204" pitchFamily="34" charset="0"/>
                <a:ea typeface="Calibri" panose="020F0502020204030204" pitchFamily="34" charset="0"/>
                <a:cs typeface="Arial" panose="020B0604020202020204" pitchFamily="34" charset="0"/>
              </a:rPr>
              <a:t> </a:t>
            </a:r>
          </a:p>
          <a:p>
            <a:pPr>
              <a:buClr>
                <a:srgbClr val="B48943"/>
              </a:buClr>
            </a:pPr>
            <a:r>
              <a:rPr lang="en-BA" dirty="0">
                <a:solidFill>
                  <a:srgbClr val="FFFFFF"/>
                </a:solidFill>
                <a:latin typeface="Arial" panose="020B0604020202020204" pitchFamily="34" charset="0"/>
                <a:cs typeface="Arial" panose="020B0604020202020204" pitchFamily="34" charset="0"/>
              </a:rPr>
              <a:t>A</a:t>
            </a:r>
            <a:r>
              <a:rPr lang="en-US" dirty="0">
                <a:solidFill>
                  <a:srgbClr val="FFFFFF"/>
                </a:solidFill>
                <a:latin typeface="Arial" panose="020B0604020202020204" pitchFamily="34" charset="0"/>
                <a:cs typeface="Arial" panose="020B0604020202020204" pitchFamily="34" charset="0"/>
              </a:rPr>
              <a:t>p</a:t>
            </a:r>
            <a:r>
              <a:rPr lang="en-BA" dirty="0">
                <a:solidFill>
                  <a:srgbClr val="FFFFFF"/>
                </a:solidFill>
                <a:latin typeface="Arial" panose="020B0604020202020204" pitchFamily="34" charset="0"/>
                <a:cs typeface="Arial" panose="020B0604020202020204" pitchFamily="34" charset="0"/>
              </a:rPr>
              <a:t>plication for sponsorships will be sent to </a:t>
            </a:r>
            <a:r>
              <a:rPr lang="en-US" dirty="0">
                <a:solidFill>
                  <a:srgbClr val="FFFFFF"/>
                </a:solidFill>
                <a:latin typeface="Arial" panose="020B0604020202020204" pitchFamily="34" charset="0"/>
                <a:cs typeface="Arial" panose="020B0604020202020204" pitchFamily="34" charset="0"/>
              </a:rPr>
              <a:t>the </a:t>
            </a:r>
            <a:r>
              <a:rPr lang="en-BA" dirty="0">
                <a:solidFill>
                  <a:srgbClr val="FFFFFF"/>
                </a:solidFill>
                <a:latin typeface="Arial" panose="020B0604020202020204" pitchFamily="34" charset="0"/>
                <a:cs typeface="Arial" panose="020B0604020202020204" pitchFamily="34" charset="0"/>
              </a:rPr>
              <a:t>business com</a:t>
            </a:r>
            <a:r>
              <a:rPr lang="en-US" dirty="0">
                <a:solidFill>
                  <a:srgbClr val="FFFFFF"/>
                </a:solidFill>
                <a:latin typeface="Arial" panose="020B0604020202020204" pitchFamily="34" charset="0"/>
                <a:cs typeface="Arial" panose="020B0604020202020204" pitchFamily="34" charset="0"/>
              </a:rPr>
              <a:t>m</a:t>
            </a:r>
            <a:r>
              <a:rPr lang="en-BA" dirty="0">
                <a:solidFill>
                  <a:srgbClr val="FFFFFF"/>
                </a:solidFill>
                <a:latin typeface="Arial" panose="020B0604020202020204" pitchFamily="34" charset="0"/>
                <a:cs typeface="Arial" panose="020B0604020202020204" pitchFamily="34" charset="0"/>
              </a:rPr>
              <a:t>unity (giving </a:t>
            </a:r>
            <a:r>
              <a:rPr lang="en-US" dirty="0">
                <a:solidFill>
                  <a:srgbClr val="FFFFFF"/>
                </a:solidFill>
                <a:latin typeface="Arial" panose="020B0604020202020204" pitchFamily="34" charset="0"/>
                <a:cs typeface="Arial" panose="020B0604020202020204" pitchFamily="34" charset="0"/>
              </a:rPr>
              <a:t>for </a:t>
            </a:r>
            <a:r>
              <a:rPr lang="en-BA" dirty="0">
                <a:solidFill>
                  <a:srgbClr val="FFFFFF"/>
                </a:solidFill>
                <a:latin typeface="Arial" panose="020B0604020202020204" pitchFamily="34" charset="0"/>
                <a:cs typeface="Arial" panose="020B0604020202020204" pitchFamily="34" charset="0"/>
              </a:rPr>
              <a:t>a sponsor place on a T-Shirts and on the start/finish line). </a:t>
            </a:r>
          </a:p>
          <a:p>
            <a:pPr>
              <a:buClr>
                <a:srgbClr val="B48943"/>
              </a:buClr>
            </a:pPr>
            <a:r>
              <a:rPr lang="en-BA" dirty="0">
                <a:solidFill>
                  <a:srgbClr val="FFFFFF"/>
                </a:solidFill>
                <a:latin typeface="Arial" panose="020B0604020202020204" pitchFamily="34" charset="0"/>
                <a:cs typeface="Arial" panose="020B0604020202020204" pitchFamily="34" charset="0"/>
              </a:rPr>
              <a:t>Faculties will promote social innovation and inclusion during the event. </a:t>
            </a:r>
          </a:p>
          <a:p>
            <a:pPr>
              <a:buClr>
                <a:srgbClr val="B48943"/>
              </a:buClr>
            </a:pPr>
            <a:r>
              <a:rPr lang="en-BA" dirty="0">
                <a:solidFill>
                  <a:srgbClr val="FFFFFF"/>
                </a:solidFill>
                <a:latin typeface="Arial" panose="020B0604020202020204" pitchFamily="34" charset="0"/>
                <a:cs typeface="Arial" panose="020B0604020202020204" pitchFamily="34" charset="0"/>
              </a:rPr>
              <a:t>Students will get practi</a:t>
            </a:r>
            <a:r>
              <a:rPr lang="en-US" dirty="0" err="1">
                <a:solidFill>
                  <a:srgbClr val="FFFFFF"/>
                </a:solidFill>
                <a:latin typeface="Arial" panose="020B0604020202020204" pitchFamily="34" charset="0"/>
                <a:cs typeface="Arial" panose="020B0604020202020204" pitchFamily="34" charset="0"/>
              </a:rPr>
              <a:t>cal</a:t>
            </a:r>
            <a:r>
              <a:rPr lang="en-BA" dirty="0">
                <a:solidFill>
                  <a:srgbClr val="FFFFFF"/>
                </a:solidFill>
                <a:latin typeface="Arial" panose="020B0604020202020204" pitchFamily="34" charset="0"/>
                <a:cs typeface="Arial" panose="020B0604020202020204" pitchFamily="34" charset="0"/>
              </a:rPr>
              <a:t> experience in progra</a:t>
            </a:r>
            <a:r>
              <a:rPr lang="en-US" dirty="0">
                <a:solidFill>
                  <a:srgbClr val="FFFFFF"/>
                </a:solidFill>
                <a:latin typeface="Arial" panose="020B0604020202020204" pitchFamily="34" charset="0"/>
                <a:cs typeface="Arial" panose="020B0604020202020204" pitchFamily="34" charset="0"/>
              </a:rPr>
              <a:t>m</a:t>
            </a:r>
            <a:r>
              <a:rPr lang="en-BA" dirty="0">
                <a:solidFill>
                  <a:srgbClr val="FFFFFF"/>
                </a:solidFill>
                <a:latin typeface="Arial" panose="020B0604020202020204" pitchFamily="34" charset="0"/>
                <a:cs typeface="Arial" panose="020B0604020202020204" pitchFamily="34" charset="0"/>
              </a:rPr>
              <a:t>ming and practice in working together with people with disabilit</a:t>
            </a:r>
            <a:r>
              <a:rPr lang="en-US" dirty="0" err="1">
                <a:solidFill>
                  <a:srgbClr val="FFFFFF"/>
                </a:solidFill>
                <a:latin typeface="Arial" panose="020B0604020202020204" pitchFamily="34" charset="0"/>
                <a:cs typeface="Arial" panose="020B0604020202020204" pitchFamily="34" charset="0"/>
              </a:rPr>
              <a:t>i</a:t>
            </a:r>
            <a:r>
              <a:rPr lang="en-BA" dirty="0">
                <a:solidFill>
                  <a:srgbClr val="FFFFFF"/>
                </a:solidFill>
                <a:latin typeface="Arial" panose="020B0604020202020204" pitchFamily="34" charset="0"/>
                <a:cs typeface="Arial" panose="020B0604020202020204" pitchFamily="34" charset="0"/>
              </a:rPr>
              <a:t>es.</a:t>
            </a:r>
          </a:p>
          <a:p>
            <a:pPr>
              <a:buClr>
                <a:srgbClr val="B48943"/>
              </a:buClr>
            </a:pPr>
            <a:endParaRPr lang="en-BA" sz="2200" dirty="0">
              <a:solidFill>
                <a:srgbClr val="FFFFFF"/>
              </a:solidFill>
              <a:latin typeface="Arial" panose="020B0604020202020204" pitchFamily="34" charset="0"/>
              <a:cs typeface="Arial" panose="020B0604020202020204" pitchFamily="34" charset="0"/>
            </a:endParaRPr>
          </a:p>
        </p:txBody>
      </p:sp>
      <p:pic>
        <p:nvPicPr>
          <p:cNvPr id="11" name="Picture 10" descr="A group of people sitting on a ledge&#10;&#10;Description automatically generated">
            <a:extLst>
              <a:ext uri="{FF2B5EF4-FFF2-40B4-BE49-F238E27FC236}">
                <a16:creationId xmlns:a16="http://schemas.microsoft.com/office/drawing/2014/main" id="{6C0E547A-B0F5-485B-E681-476223F17711}"/>
              </a:ext>
            </a:extLst>
          </p:cNvPr>
          <p:cNvPicPr>
            <a:picLocks noChangeAspect="1"/>
          </p:cNvPicPr>
          <p:nvPr/>
        </p:nvPicPr>
        <p:blipFill rotWithShape="1">
          <a:blip r:embed="rId2"/>
          <a:srcRect r="3061" b="1"/>
          <a:stretch/>
        </p:blipFill>
        <p:spPr>
          <a:xfrm>
            <a:off x="7894320" y="759599"/>
            <a:ext cx="3078480" cy="2584892"/>
          </a:xfrm>
          <a:prstGeom prst="rect">
            <a:avLst/>
          </a:prstGeom>
        </p:spPr>
      </p:pic>
      <p:pic>
        <p:nvPicPr>
          <p:cNvPr id="5" name="Picture 4" descr="A group of people on wheelchairs on a track&#10;&#10;Description automatically generated with low confidence">
            <a:extLst>
              <a:ext uri="{FF2B5EF4-FFF2-40B4-BE49-F238E27FC236}">
                <a16:creationId xmlns:a16="http://schemas.microsoft.com/office/drawing/2014/main" id="{583D8FE2-E460-5D1C-833F-DAFACAD6ECCB}"/>
              </a:ext>
            </a:extLst>
          </p:cNvPr>
          <p:cNvPicPr>
            <a:picLocks noChangeAspect="1"/>
          </p:cNvPicPr>
          <p:nvPr/>
        </p:nvPicPr>
        <p:blipFill rotWithShape="1">
          <a:blip r:embed="rId3"/>
          <a:srcRect l="9052" r="22710" b="-4"/>
          <a:stretch/>
        </p:blipFill>
        <p:spPr>
          <a:xfrm>
            <a:off x="7894320" y="3505358"/>
            <a:ext cx="3078480" cy="2584546"/>
          </a:xfrm>
          <a:prstGeom prst="rect">
            <a:avLst/>
          </a:prstGeom>
        </p:spPr>
      </p:pic>
      <p:sp>
        <p:nvSpPr>
          <p:cNvPr id="47" name="Rectangle 46">
            <a:extLst>
              <a:ext uri="{FF2B5EF4-FFF2-40B4-BE49-F238E27FC236}">
                <a16:creationId xmlns:a16="http://schemas.microsoft.com/office/drawing/2014/main" id="{418BEF3A-C61D-4CD4-A58D-C4999D7652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2335657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933738F-F83C-4B87-B2FE-47C89029B0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9BF0EFF-1CF1-4170-85D9-F374F80C89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rgbClr val="475E7B"/>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9B81FD6-28FA-E0FB-6486-49C7772E1AE9}"/>
              </a:ext>
            </a:extLst>
          </p:cNvPr>
          <p:cNvSpPr>
            <a:spLocks noGrp="1"/>
          </p:cNvSpPr>
          <p:nvPr>
            <p:ph type="title"/>
          </p:nvPr>
        </p:nvSpPr>
        <p:spPr>
          <a:xfrm>
            <a:off x="295147" y="937131"/>
            <a:ext cx="2994778" cy="1283461"/>
          </a:xfrm>
        </p:spPr>
        <p:txBody>
          <a:bodyPr anchor="b">
            <a:normAutofit/>
          </a:bodyPr>
          <a:lstStyle/>
          <a:p>
            <a:pPr algn="ctr"/>
            <a:r>
              <a:rPr lang="en-BA" sz="2400" b="1" dirty="0">
                <a:latin typeface="Arial" panose="020B0604020202020204" pitchFamily="34" charset="0"/>
                <a:cs typeface="Arial" panose="020B0604020202020204" pitchFamily="34" charset="0"/>
              </a:rPr>
              <a:t>Market – </a:t>
            </a:r>
            <a:r>
              <a:rPr lang="en-BA" sz="2400" b="1" i="1" dirty="0">
                <a:latin typeface="Arial" panose="020B0604020202020204" pitchFamily="34" charset="0"/>
                <a:cs typeface="Arial" panose="020B0604020202020204" pitchFamily="34" charset="0"/>
              </a:rPr>
              <a:t>Macroeconomic enviroment</a:t>
            </a:r>
          </a:p>
        </p:txBody>
      </p:sp>
      <p:sp>
        <p:nvSpPr>
          <p:cNvPr id="3" name="Content Placeholder 2">
            <a:extLst>
              <a:ext uri="{FF2B5EF4-FFF2-40B4-BE49-F238E27FC236}">
                <a16:creationId xmlns:a16="http://schemas.microsoft.com/office/drawing/2014/main" id="{3309D540-37D2-BD29-EDC8-05E56FF18A41}"/>
              </a:ext>
            </a:extLst>
          </p:cNvPr>
          <p:cNvSpPr>
            <a:spLocks noGrp="1"/>
          </p:cNvSpPr>
          <p:nvPr>
            <p:ph idx="1"/>
          </p:nvPr>
        </p:nvSpPr>
        <p:spPr>
          <a:xfrm>
            <a:off x="1" y="2421889"/>
            <a:ext cx="3443590" cy="3498980"/>
          </a:xfrm>
        </p:spPr>
        <p:txBody>
          <a:bodyPr anchor="t">
            <a:normAutofit/>
          </a:bodyPr>
          <a:lstStyle/>
          <a:p>
            <a:r>
              <a:rPr lang="en-BA" sz="1800" dirty="0">
                <a:solidFill>
                  <a:schemeClr val="bg1"/>
                </a:solidFill>
                <a:latin typeface="Arial" panose="020B0604020202020204" pitchFamily="34" charset="0"/>
                <a:cs typeface="Arial" panose="020B0604020202020204" pitchFamily="34" charset="0"/>
              </a:rPr>
              <a:t>Social changes (increasing diversity and inclusion, shifting consumer preferences, digital conectivity and social media),</a:t>
            </a:r>
          </a:p>
          <a:p>
            <a:r>
              <a:rPr lang="en-BA" sz="1800" dirty="0">
                <a:solidFill>
                  <a:schemeClr val="bg1"/>
                </a:solidFill>
                <a:latin typeface="Arial" panose="020B0604020202020204" pitchFamily="34" charset="0"/>
                <a:cs typeface="Arial" panose="020B0604020202020204" pitchFamily="34" charset="0"/>
              </a:rPr>
              <a:t>Technological change ( digital transformation, e-comerce and mobile comerce, sustainable and clean technologies),</a:t>
            </a:r>
          </a:p>
          <a:p>
            <a:r>
              <a:rPr lang="en-BA" sz="1800" dirty="0">
                <a:solidFill>
                  <a:schemeClr val="bg1"/>
                </a:solidFill>
                <a:latin typeface="Arial" panose="020B0604020202020204" pitchFamily="34" charset="0"/>
                <a:cs typeface="Arial" panose="020B0604020202020204" pitchFamily="34" charset="0"/>
              </a:rPr>
              <a:t>Economic multiplier effect.</a:t>
            </a:r>
          </a:p>
        </p:txBody>
      </p:sp>
      <p:pic>
        <p:nvPicPr>
          <p:cNvPr id="14" name="Picture 13" descr="Mobile device with apps">
            <a:extLst>
              <a:ext uri="{FF2B5EF4-FFF2-40B4-BE49-F238E27FC236}">
                <a16:creationId xmlns:a16="http://schemas.microsoft.com/office/drawing/2014/main" id="{592CB9D2-C989-F425-10CB-6FBDDAC42E26}"/>
              </a:ext>
            </a:extLst>
          </p:cNvPr>
          <p:cNvPicPr>
            <a:picLocks noChangeAspect="1"/>
          </p:cNvPicPr>
          <p:nvPr/>
        </p:nvPicPr>
        <p:blipFill rotWithShape="1">
          <a:blip r:embed="rId2"/>
          <a:srcRect l="17989" r="-1" b="-1"/>
          <a:stretch/>
        </p:blipFill>
        <p:spPr>
          <a:xfrm>
            <a:off x="3778897" y="758952"/>
            <a:ext cx="7772401" cy="5330952"/>
          </a:xfrm>
          <a:prstGeom prst="rect">
            <a:avLst/>
          </a:prstGeom>
        </p:spPr>
      </p:pic>
      <p:sp>
        <p:nvSpPr>
          <p:cNvPr id="35" name="Rectangle 30">
            <a:extLst>
              <a:ext uri="{FF2B5EF4-FFF2-40B4-BE49-F238E27FC236}">
                <a16:creationId xmlns:a16="http://schemas.microsoft.com/office/drawing/2014/main" id="{3D59E22E-2E4E-400B-B6CD-86ED04367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207210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9E5CA4EE-2836-467A-8459-7D0D0CE696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6F9E037-CFAC-4CED-B9B8-F3C267748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rgbClr val="22505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C674EBA-6599-D1A3-76C9-668432227E46}"/>
              </a:ext>
            </a:extLst>
          </p:cNvPr>
          <p:cNvSpPr>
            <a:spLocks noGrp="1"/>
          </p:cNvSpPr>
          <p:nvPr>
            <p:ph type="title"/>
          </p:nvPr>
        </p:nvSpPr>
        <p:spPr>
          <a:xfrm>
            <a:off x="252919" y="1123837"/>
            <a:ext cx="2947482" cy="4601183"/>
          </a:xfrm>
        </p:spPr>
        <p:txBody>
          <a:bodyPr>
            <a:normAutofit/>
          </a:bodyPr>
          <a:lstStyle/>
          <a:p>
            <a:r>
              <a:rPr lang="en-BA" b="1" dirty="0">
                <a:latin typeface="Arial" panose="020B0604020202020204" pitchFamily="34" charset="0"/>
                <a:cs typeface="Arial" panose="020B0604020202020204" pitchFamily="34" charset="0"/>
              </a:rPr>
              <a:t>Sales + Marketing</a:t>
            </a:r>
          </a:p>
        </p:txBody>
      </p:sp>
      <p:sp>
        <p:nvSpPr>
          <p:cNvPr id="3" name="Content Placeholder 2">
            <a:extLst>
              <a:ext uri="{FF2B5EF4-FFF2-40B4-BE49-F238E27FC236}">
                <a16:creationId xmlns:a16="http://schemas.microsoft.com/office/drawing/2014/main" id="{FCA2B26E-442B-38DB-DE56-1DC26970820C}"/>
              </a:ext>
            </a:extLst>
          </p:cNvPr>
          <p:cNvSpPr>
            <a:spLocks noGrp="1"/>
          </p:cNvSpPr>
          <p:nvPr>
            <p:ph idx="1"/>
          </p:nvPr>
        </p:nvSpPr>
        <p:spPr>
          <a:xfrm>
            <a:off x="3580713" y="967771"/>
            <a:ext cx="3994217" cy="5333999"/>
          </a:xfrm>
        </p:spPr>
        <p:txBody>
          <a:bodyPr>
            <a:normAutofit/>
          </a:bodyPr>
          <a:lstStyle/>
          <a:p>
            <a:pPr>
              <a:buClr>
                <a:srgbClr val="225058"/>
              </a:buClr>
            </a:pPr>
            <a:r>
              <a:rPr lang="en-BA" sz="2400" b="1" dirty="0">
                <a:solidFill>
                  <a:schemeClr val="tx1"/>
                </a:solidFill>
                <a:latin typeface="Arial" panose="020B0604020202020204" pitchFamily="34" charset="0"/>
                <a:cs typeface="Arial" panose="020B0604020202020204" pitchFamily="34" charset="0"/>
              </a:rPr>
              <a:t>Sales: </a:t>
            </a:r>
          </a:p>
          <a:p>
            <a:pPr marL="502920" lvl="1" indent="0">
              <a:buClr>
                <a:srgbClr val="225058"/>
              </a:buClr>
              <a:buNone/>
            </a:pPr>
            <a:r>
              <a:rPr lang="en-BA" sz="2200" dirty="0">
                <a:solidFill>
                  <a:schemeClr val="tx1"/>
                </a:solidFill>
                <a:latin typeface="Arial" panose="020B0604020202020204" pitchFamily="34" charset="0"/>
                <a:cs typeface="Arial" panose="020B0604020202020204" pitchFamily="34" charset="0"/>
              </a:rPr>
              <a:t>- </a:t>
            </a:r>
            <a:r>
              <a:rPr lang="en-US" sz="2200" dirty="0">
                <a:solidFill>
                  <a:schemeClr val="tx1"/>
                </a:solidFill>
                <a:latin typeface="Arial" panose="020B0604020202020204" pitchFamily="34" charset="0"/>
                <a:cs typeface="Arial" panose="020B0604020202020204" pitchFamily="34" charset="0"/>
              </a:rPr>
              <a:t>Using application </a:t>
            </a:r>
            <a:endParaRPr lang="en-BA" sz="2200" dirty="0">
              <a:solidFill>
                <a:schemeClr val="tx1"/>
              </a:solidFill>
              <a:latin typeface="Arial" panose="020B0604020202020204" pitchFamily="34" charset="0"/>
              <a:cs typeface="Arial" panose="020B0604020202020204" pitchFamily="34" charset="0"/>
            </a:endParaRPr>
          </a:p>
          <a:p>
            <a:pPr>
              <a:buClr>
                <a:srgbClr val="225058"/>
              </a:buClr>
            </a:pPr>
            <a:r>
              <a:rPr lang="en-BA" sz="2400" b="1" dirty="0">
                <a:solidFill>
                  <a:schemeClr val="tx1"/>
                </a:solidFill>
                <a:latin typeface="Arial" panose="020B0604020202020204" pitchFamily="34" charset="0"/>
                <a:cs typeface="Arial" panose="020B0604020202020204" pitchFamily="34" charset="0"/>
              </a:rPr>
              <a:t>Marketing: </a:t>
            </a:r>
          </a:p>
          <a:p>
            <a:pPr marL="502920" lvl="1" indent="0">
              <a:buClr>
                <a:srgbClr val="225058"/>
              </a:buClr>
              <a:buNone/>
            </a:pPr>
            <a:r>
              <a:rPr lang="en-BA" sz="2200" dirty="0">
                <a:solidFill>
                  <a:schemeClr val="tx1"/>
                </a:solidFill>
                <a:latin typeface="Arial" panose="020B0604020202020204" pitchFamily="34" charset="0"/>
                <a:cs typeface="Arial" panose="020B0604020202020204" pitchFamily="34" charset="0"/>
              </a:rPr>
              <a:t>- Association of people with disabilit</a:t>
            </a:r>
            <a:r>
              <a:rPr lang="en-US" sz="2200" dirty="0" err="1">
                <a:solidFill>
                  <a:schemeClr val="tx1"/>
                </a:solidFill>
                <a:latin typeface="Arial" panose="020B0604020202020204" pitchFamily="34" charset="0"/>
                <a:cs typeface="Arial" panose="020B0604020202020204" pitchFamily="34" charset="0"/>
              </a:rPr>
              <a:t>ies</a:t>
            </a:r>
            <a:endParaRPr lang="en-BA" sz="2200" dirty="0">
              <a:solidFill>
                <a:schemeClr val="tx1"/>
              </a:solidFill>
              <a:latin typeface="Arial" panose="020B0604020202020204" pitchFamily="34" charset="0"/>
              <a:cs typeface="Arial" panose="020B0604020202020204" pitchFamily="34" charset="0"/>
            </a:endParaRPr>
          </a:p>
          <a:p>
            <a:pPr marL="502920" lvl="1" indent="0">
              <a:buClr>
                <a:srgbClr val="225058"/>
              </a:buClr>
              <a:buNone/>
            </a:pPr>
            <a:r>
              <a:rPr lang="en-US" sz="2200" dirty="0">
                <a:solidFill>
                  <a:schemeClr val="tx1"/>
                </a:solidFill>
                <a:latin typeface="Arial" panose="020B0604020202020204" pitchFamily="34" charset="0"/>
                <a:cs typeface="Arial" panose="020B0604020202020204" pitchFamily="34" charset="0"/>
              </a:rPr>
              <a:t>- F</a:t>
            </a:r>
            <a:r>
              <a:rPr lang="en-BA" sz="2200" dirty="0">
                <a:solidFill>
                  <a:schemeClr val="tx1"/>
                </a:solidFill>
                <a:latin typeface="Arial" panose="020B0604020202020204" pitchFamily="34" charset="0"/>
                <a:cs typeface="Arial" panose="020B0604020202020204" pitchFamily="34" charset="0"/>
              </a:rPr>
              <a:t>aculty students associations </a:t>
            </a:r>
          </a:p>
          <a:p>
            <a:pPr marL="502920" lvl="1" indent="0">
              <a:buClr>
                <a:srgbClr val="225058"/>
              </a:buClr>
              <a:buNone/>
            </a:pPr>
            <a:r>
              <a:rPr lang="en-BA" sz="2200" dirty="0">
                <a:solidFill>
                  <a:schemeClr val="tx1"/>
                </a:solidFill>
                <a:latin typeface="Arial" panose="020B0604020202020204" pitchFamily="34" charset="0"/>
                <a:cs typeface="Arial" panose="020B0604020202020204" pitchFamily="34" charset="0"/>
              </a:rPr>
              <a:t>- Using running portals </a:t>
            </a:r>
          </a:p>
          <a:p>
            <a:pPr marL="502920" lvl="1" indent="0">
              <a:buClr>
                <a:srgbClr val="225058"/>
              </a:buClr>
              <a:buNone/>
            </a:pPr>
            <a:r>
              <a:rPr lang="en-BA" sz="2200" dirty="0">
                <a:solidFill>
                  <a:schemeClr val="tx1"/>
                </a:solidFill>
                <a:latin typeface="Arial" panose="020B0604020202020204" pitchFamily="34" charset="0"/>
                <a:cs typeface="Arial" panose="020B0604020202020204" pitchFamily="34" charset="0"/>
              </a:rPr>
              <a:t>- Distributing invitations </a:t>
            </a:r>
            <a:r>
              <a:rPr lang="en-US" sz="2200" dirty="0">
                <a:solidFill>
                  <a:schemeClr val="tx1"/>
                </a:solidFill>
                <a:latin typeface="Arial" panose="020B0604020202020204" pitchFamily="34" charset="0"/>
                <a:cs typeface="Arial" panose="020B0604020202020204" pitchFamily="34" charset="0"/>
              </a:rPr>
              <a:t>for</a:t>
            </a:r>
            <a:r>
              <a:rPr lang="en-BA" sz="2200" dirty="0">
                <a:solidFill>
                  <a:schemeClr val="tx1"/>
                </a:solidFill>
                <a:latin typeface="Arial" panose="020B0604020202020204" pitchFamily="34" charset="0"/>
                <a:cs typeface="Arial" panose="020B0604020202020204" pitchFamily="34" charset="0"/>
              </a:rPr>
              <a:t> races </a:t>
            </a:r>
            <a:r>
              <a:rPr lang="en-US" sz="2200" dirty="0">
                <a:solidFill>
                  <a:schemeClr val="tx1"/>
                </a:solidFill>
                <a:latin typeface="Arial" panose="020B0604020202020204" pitchFamily="34" charset="0"/>
                <a:cs typeface="Arial" panose="020B0604020202020204" pitchFamily="34" charset="0"/>
              </a:rPr>
              <a:t>that</a:t>
            </a:r>
            <a:r>
              <a:rPr lang="en-BA" sz="2200" dirty="0">
                <a:solidFill>
                  <a:schemeClr val="tx1"/>
                </a:solidFill>
                <a:latin typeface="Arial" panose="020B0604020202020204" pitchFamily="34" charset="0"/>
                <a:cs typeface="Arial" panose="020B0604020202020204" pitchFamily="34" charset="0"/>
              </a:rPr>
              <a:t> are happening before the Novi Sad race</a:t>
            </a:r>
          </a:p>
          <a:p>
            <a:pPr marL="502920" lvl="1" indent="0">
              <a:buClr>
                <a:srgbClr val="225058"/>
              </a:buClr>
              <a:buNone/>
            </a:pPr>
            <a:r>
              <a:rPr lang="en-US" sz="2200" dirty="0">
                <a:solidFill>
                  <a:schemeClr val="tx1"/>
                </a:solidFill>
                <a:latin typeface="Arial" panose="020B0604020202020204" pitchFamily="34" charset="0"/>
                <a:cs typeface="Arial" panose="020B0604020202020204" pitchFamily="34" charset="0"/>
              </a:rPr>
              <a:t>- S</a:t>
            </a:r>
            <a:r>
              <a:rPr lang="en-BA" sz="2200" dirty="0">
                <a:solidFill>
                  <a:schemeClr val="tx1"/>
                </a:solidFill>
                <a:latin typeface="Arial" panose="020B0604020202020204" pitchFamily="34" charset="0"/>
                <a:cs typeface="Arial" panose="020B0604020202020204" pitchFamily="34" charset="0"/>
              </a:rPr>
              <a:t>ocial media channels</a:t>
            </a:r>
          </a:p>
          <a:p>
            <a:pPr marL="502920" lvl="1" indent="0">
              <a:buClr>
                <a:srgbClr val="225058"/>
              </a:buClr>
              <a:buNone/>
            </a:pPr>
            <a:r>
              <a:rPr lang="en-US" sz="2200" dirty="0">
                <a:solidFill>
                  <a:schemeClr val="tx1"/>
                </a:solidFill>
                <a:latin typeface="Arial" panose="020B0604020202020204" pitchFamily="34" charset="0"/>
                <a:cs typeface="Arial" panose="020B0604020202020204" pitchFamily="34" charset="0"/>
              </a:rPr>
              <a:t>- U</a:t>
            </a:r>
            <a:r>
              <a:rPr lang="en-BA" sz="2200" dirty="0">
                <a:solidFill>
                  <a:schemeClr val="tx1"/>
                </a:solidFill>
                <a:latin typeface="Arial" panose="020B0604020202020204" pitchFamily="34" charset="0"/>
                <a:cs typeface="Arial" panose="020B0604020202020204" pitchFamily="34" charset="0"/>
              </a:rPr>
              <a:t>sing mass media chan</a:t>
            </a:r>
            <a:r>
              <a:rPr lang="en-US" sz="2200" dirty="0" err="1">
                <a:solidFill>
                  <a:schemeClr val="tx1"/>
                </a:solidFill>
                <a:latin typeface="Arial" panose="020B0604020202020204" pitchFamily="34" charset="0"/>
                <a:cs typeface="Arial" panose="020B0604020202020204" pitchFamily="34" charset="0"/>
              </a:rPr>
              <a:t>nel</a:t>
            </a:r>
            <a:r>
              <a:rPr lang="en-BA" sz="2200" dirty="0">
                <a:solidFill>
                  <a:schemeClr val="tx1"/>
                </a:solidFill>
                <a:latin typeface="Arial" panose="020B0604020202020204" pitchFamily="34" charset="0"/>
                <a:cs typeface="Arial" panose="020B0604020202020204" pitchFamily="34" charset="0"/>
              </a:rPr>
              <a:t>s</a:t>
            </a:r>
          </a:p>
          <a:p>
            <a:pPr>
              <a:buClr>
                <a:srgbClr val="225058"/>
              </a:buClr>
            </a:pPr>
            <a:endParaRPr lang="en-BA" sz="2400" dirty="0">
              <a:solidFill>
                <a:schemeClr val="tx1"/>
              </a:solidFill>
              <a:latin typeface="Arial" panose="020B0604020202020204" pitchFamily="34" charset="0"/>
              <a:cs typeface="Arial" panose="020B0604020202020204" pitchFamily="34" charset="0"/>
            </a:endParaRPr>
          </a:p>
        </p:txBody>
      </p:sp>
      <p:pic>
        <p:nvPicPr>
          <p:cNvPr id="5" name="Picture 4" descr="A picture containing book, text, black and white, monochrome&#10;&#10;Description automatically generated">
            <a:extLst>
              <a:ext uri="{FF2B5EF4-FFF2-40B4-BE49-F238E27FC236}">
                <a16:creationId xmlns:a16="http://schemas.microsoft.com/office/drawing/2014/main" id="{2A08E31F-4AA1-BB14-077D-FF749E869182}"/>
              </a:ext>
            </a:extLst>
          </p:cNvPr>
          <p:cNvPicPr>
            <a:picLocks noChangeAspect="1"/>
          </p:cNvPicPr>
          <p:nvPr/>
        </p:nvPicPr>
        <p:blipFill rotWithShape="1">
          <a:blip r:embed="rId2"/>
          <a:srcRect l="14806" r="6390" b="4"/>
          <a:stretch/>
        </p:blipFill>
        <p:spPr>
          <a:xfrm>
            <a:off x="7818120" y="761999"/>
            <a:ext cx="3617432" cy="2581995"/>
          </a:xfrm>
          <a:prstGeom prst="rect">
            <a:avLst/>
          </a:prstGeom>
        </p:spPr>
      </p:pic>
      <p:pic>
        <p:nvPicPr>
          <p:cNvPr id="7" name="Picture 6" descr="A hand holding a phone&#10;&#10;Description automatically generated with medium confidence">
            <a:extLst>
              <a:ext uri="{FF2B5EF4-FFF2-40B4-BE49-F238E27FC236}">
                <a16:creationId xmlns:a16="http://schemas.microsoft.com/office/drawing/2014/main" id="{68FA0F8F-D6BB-9446-3262-67C418BD5724}"/>
              </a:ext>
            </a:extLst>
          </p:cNvPr>
          <p:cNvPicPr>
            <a:picLocks noChangeAspect="1"/>
          </p:cNvPicPr>
          <p:nvPr/>
        </p:nvPicPr>
        <p:blipFill rotWithShape="1">
          <a:blip r:embed="rId3"/>
          <a:srcRect t="25943" r="-3" b="26230"/>
          <a:stretch/>
        </p:blipFill>
        <p:spPr>
          <a:xfrm>
            <a:off x="7818120" y="3504142"/>
            <a:ext cx="3617432" cy="2591857"/>
          </a:xfrm>
          <a:prstGeom prst="rect">
            <a:avLst/>
          </a:prstGeom>
        </p:spPr>
      </p:pic>
      <p:sp>
        <p:nvSpPr>
          <p:cNvPr id="25" name="Rectangle 24">
            <a:extLst>
              <a:ext uri="{FF2B5EF4-FFF2-40B4-BE49-F238E27FC236}">
                <a16:creationId xmlns:a16="http://schemas.microsoft.com/office/drawing/2014/main" id="{BDFA8632-9E39-45DE-84AD-DC59D8A092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7621196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6940F-A399-6ED1-57B8-2CDA32AF468D}"/>
              </a:ext>
            </a:extLst>
          </p:cNvPr>
          <p:cNvSpPr>
            <a:spLocks noGrp="1"/>
          </p:cNvSpPr>
          <p:nvPr>
            <p:ph type="title"/>
          </p:nvPr>
        </p:nvSpPr>
        <p:spPr>
          <a:xfrm>
            <a:off x="372482" y="912016"/>
            <a:ext cx="2947482" cy="2305163"/>
          </a:xfrm>
        </p:spPr>
        <p:txBody>
          <a:bodyPr>
            <a:normAutofit/>
          </a:bodyPr>
          <a:lstStyle/>
          <a:p>
            <a:r>
              <a:rPr lang="en-BA" b="1" dirty="0">
                <a:latin typeface="Arial" panose="020B0604020202020204" pitchFamily="34" charset="0"/>
                <a:cs typeface="Arial" panose="020B0604020202020204" pitchFamily="34" charset="0"/>
              </a:rPr>
              <a:t>Social value proposition</a:t>
            </a:r>
          </a:p>
        </p:txBody>
      </p:sp>
      <p:graphicFrame>
        <p:nvGraphicFramePr>
          <p:cNvPr id="5" name="Content Placeholder 2">
            <a:extLst>
              <a:ext uri="{FF2B5EF4-FFF2-40B4-BE49-F238E27FC236}">
                <a16:creationId xmlns:a16="http://schemas.microsoft.com/office/drawing/2014/main" id="{31D47254-B9D7-9E3B-AB97-56843806E5DD}"/>
              </a:ext>
            </a:extLst>
          </p:cNvPr>
          <p:cNvGraphicFramePr>
            <a:graphicFrameLocks noGrp="1"/>
          </p:cNvGraphicFramePr>
          <p:nvPr>
            <p:ph idx="1"/>
            <p:extLst>
              <p:ext uri="{D42A27DB-BD31-4B8C-83A1-F6EECF244321}">
                <p14:modId xmlns:p14="http://schemas.microsoft.com/office/powerpoint/2010/main" val="672796128"/>
              </p:ext>
            </p:extLst>
          </p:nvPr>
        </p:nvGraphicFramePr>
        <p:xfrm>
          <a:off x="3759897" y="885459"/>
          <a:ext cx="8056966" cy="50873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descr="A drawing of a person's head with arrows&#10;&#10;Description automatically generated">
            <a:extLst>
              <a:ext uri="{FF2B5EF4-FFF2-40B4-BE49-F238E27FC236}">
                <a16:creationId xmlns:a16="http://schemas.microsoft.com/office/drawing/2014/main" id="{87586776-2A06-976D-3526-30F84E777739}"/>
              </a:ext>
            </a:extLst>
          </p:cNvPr>
          <p:cNvPicPr>
            <a:picLocks noChangeAspect="1"/>
          </p:cNvPicPr>
          <p:nvPr/>
        </p:nvPicPr>
        <p:blipFill>
          <a:blip r:embed="rId7"/>
          <a:stretch>
            <a:fillRect/>
          </a:stretch>
        </p:blipFill>
        <p:spPr>
          <a:xfrm>
            <a:off x="692853" y="3217179"/>
            <a:ext cx="2306740" cy="232087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4994244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6940F-A399-6ED1-57B8-2CDA32AF468D}"/>
              </a:ext>
            </a:extLst>
          </p:cNvPr>
          <p:cNvSpPr>
            <a:spLocks noGrp="1"/>
          </p:cNvSpPr>
          <p:nvPr>
            <p:ph type="title"/>
          </p:nvPr>
        </p:nvSpPr>
        <p:spPr>
          <a:xfrm>
            <a:off x="292391" y="1150034"/>
            <a:ext cx="2947482" cy="1886649"/>
          </a:xfrm>
        </p:spPr>
        <p:txBody>
          <a:bodyPr/>
          <a:lstStyle/>
          <a:p>
            <a:r>
              <a:rPr lang="en-BA" sz="4400" b="1" u="sng" dirty="0">
                <a:solidFill>
                  <a:srgbClr val="FFD8AB"/>
                </a:solidFill>
                <a:latin typeface="Arial" panose="020B0604020202020204" pitchFamily="34" charset="0"/>
                <a:cs typeface="Arial" panose="020B0604020202020204" pitchFamily="34" charset="0"/>
              </a:rPr>
              <a:t>Social</a:t>
            </a:r>
            <a:r>
              <a:rPr lang="en-BA" b="1" dirty="0">
                <a:latin typeface="Arial" panose="020B0604020202020204" pitchFamily="34" charset="0"/>
                <a:cs typeface="Arial" panose="020B0604020202020204" pitchFamily="34" charset="0"/>
              </a:rPr>
              <a:t> value proposition</a:t>
            </a:r>
          </a:p>
        </p:txBody>
      </p:sp>
      <p:graphicFrame>
        <p:nvGraphicFramePr>
          <p:cNvPr id="5" name="Content Placeholder 2">
            <a:extLst>
              <a:ext uri="{FF2B5EF4-FFF2-40B4-BE49-F238E27FC236}">
                <a16:creationId xmlns:a16="http://schemas.microsoft.com/office/drawing/2014/main" id="{31D47254-B9D7-9E3B-AB97-56843806E5DD}"/>
              </a:ext>
            </a:extLst>
          </p:cNvPr>
          <p:cNvGraphicFramePr>
            <a:graphicFrameLocks noGrp="1"/>
          </p:cNvGraphicFramePr>
          <p:nvPr>
            <p:ph idx="1"/>
            <p:extLst>
              <p:ext uri="{D42A27DB-BD31-4B8C-83A1-F6EECF244321}">
                <p14:modId xmlns:p14="http://schemas.microsoft.com/office/powerpoint/2010/main" val="4214131705"/>
              </p:ext>
            </p:extLst>
          </p:nvPr>
        </p:nvGraphicFramePr>
        <p:xfrm>
          <a:off x="3868737" y="863600"/>
          <a:ext cx="7624567" cy="5121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descr="A person in a wheelchair&#10;&#10;Description automatically generated">
            <a:extLst>
              <a:ext uri="{FF2B5EF4-FFF2-40B4-BE49-F238E27FC236}">
                <a16:creationId xmlns:a16="http://schemas.microsoft.com/office/drawing/2014/main" id="{E90CDE94-E588-F0AF-FA5A-BF02643C4E04}"/>
              </a:ext>
            </a:extLst>
          </p:cNvPr>
          <p:cNvPicPr>
            <a:picLocks noChangeAspect="1"/>
          </p:cNvPicPr>
          <p:nvPr/>
        </p:nvPicPr>
        <p:blipFill>
          <a:blip r:embed="rId7"/>
          <a:stretch>
            <a:fillRect/>
          </a:stretch>
        </p:blipFill>
        <p:spPr>
          <a:xfrm>
            <a:off x="252918" y="3429000"/>
            <a:ext cx="3026428" cy="2278966"/>
          </a:xfrm>
          <a:prstGeom prst="rect">
            <a:avLst/>
          </a:prstGeom>
        </p:spPr>
      </p:pic>
      <p:pic>
        <p:nvPicPr>
          <p:cNvPr id="9" name="Graphic 8" descr="Group of people outline">
            <a:extLst>
              <a:ext uri="{FF2B5EF4-FFF2-40B4-BE49-F238E27FC236}">
                <a16:creationId xmlns:a16="http://schemas.microsoft.com/office/drawing/2014/main" id="{8B4705FC-8C75-B985-5895-40B402FB7F6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568007">
            <a:off x="2337743" y="919356"/>
            <a:ext cx="1039667" cy="1039667"/>
          </a:xfrm>
          <a:prstGeom prst="rect">
            <a:avLst/>
          </a:prstGeom>
        </p:spPr>
      </p:pic>
    </p:spTree>
    <p:extLst>
      <p:ext uri="{BB962C8B-B14F-4D97-AF65-F5344CB8AC3E}">
        <p14:creationId xmlns:p14="http://schemas.microsoft.com/office/powerpoint/2010/main" val="470676988"/>
      </p:ext>
    </p:extLst>
  </p:cSld>
  <p:clrMapOvr>
    <a:masterClrMapping/>
  </p:clrMapOvr>
</p:sld>
</file>

<file path=ppt/theme/theme1.xml><?xml version="1.0" encoding="utf-8"?>
<a:theme xmlns:a="http://schemas.openxmlformats.org/drawingml/2006/main" name="Frame">
  <a:themeElements>
    <a:clrScheme name="Fram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39D77354-939E-4A26-AE51-B3F9618B14B7}"/>
    </a:ext>
  </a:extLst>
</a:theme>
</file>

<file path=ppt/theme/theme2.xml><?xml version="1.0" encoding="utf-8"?>
<a:theme xmlns:a="http://schemas.openxmlformats.org/drawingml/2006/main" name="1_Frame">
  <a:themeElements>
    <a:clrScheme name="Fram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39D77354-939E-4A26-AE51-B3F9618B14B7}"/>
    </a:ext>
  </a:extLst>
</a:theme>
</file>

<file path=ppt/theme/theme3.xml><?xml version="1.0" encoding="utf-8"?>
<a:theme xmlns:a="http://schemas.openxmlformats.org/drawingml/2006/main" name="2_Frame">
  <a:themeElements>
    <a:clrScheme name="Frame">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18A1B607-7BAE-46D6-8090-545AC7BDD739}"/>
    </a:ext>
  </a:extLst>
</a:theme>
</file>

<file path=ppt/theme/theme4.xml><?xml version="1.0" encoding="utf-8"?>
<a:theme xmlns:a="http://schemas.openxmlformats.org/drawingml/2006/main" name="3_Frame">
  <a:themeElements>
    <a:clrScheme name="Fram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39D77354-939E-4A26-AE51-B3F9618B14B7}"/>
    </a:ext>
  </a:extLst>
</a:theme>
</file>

<file path=ppt/theme/theme5.xml><?xml version="1.0" encoding="utf-8"?>
<a:theme xmlns:a="http://schemas.openxmlformats.org/drawingml/2006/main" name="5_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6.xml><?xml version="1.0" encoding="utf-8"?>
<a:theme xmlns:a="http://schemas.openxmlformats.org/drawingml/2006/main" name="4_Frame">
  <a:themeElements>
    <a:clrScheme name="Frame">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18A1B607-7BAE-46D6-8090-545AC7BDD739}"/>
    </a:ext>
  </a:extLst>
</a:theme>
</file>

<file path=ppt/theme/theme7.xml><?xml version="1.0" encoding="utf-8"?>
<a:theme xmlns:a="http://schemas.openxmlformats.org/drawingml/2006/main" name="6_Frame">
  <a:themeElements>
    <a:clrScheme name="Fram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39D77354-939E-4A26-AE51-B3F9618B14B7}"/>
    </a:ext>
  </a:extLst>
</a:theme>
</file>

<file path=docProps/app.xml><?xml version="1.0" encoding="utf-8"?>
<Properties xmlns="http://schemas.openxmlformats.org/officeDocument/2006/extended-properties" xmlns:vt="http://schemas.openxmlformats.org/officeDocument/2006/docPropsVTypes">
  <Template>TM03457475[[fn=Frame]]</Template>
  <TotalTime>352</TotalTime>
  <Words>1201</Words>
  <Application>Microsoft Macintosh PowerPoint</Application>
  <PresentationFormat>Widescreen</PresentationFormat>
  <Paragraphs>133</Paragraphs>
  <Slides>15</Slides>
  <Notes>0</Notes>
  <HiddenSlides>0</HiddenSlides>
  <MMClips>0</MMClips>
  <ScaleCrop>false</ScaleCrop>
  <HeadingPairs>
    <vt:vector size="6" baseType="variant">
      <vt:variant>
        <vt:lpstr>Fonts Used</vt:lpstr>
      </vt:variant>
      <vt:variant>
        <vt:i4>5</vt:i4>
      </vt:variant>
      <vt:variant>
        <vt:lpstr>Theme</vt:lpstr>
      </vt:variant>
      <vt:variant>
        <vt:i4>7</vt:i4>
      </vt:variant>
      <vt:variant>
        <vt:lpstr>Slide Titles</vt:lpstr>
      </vt:variant>
      <vt:variant>
        <vt:i4>15</vt:i4>
      </vt:variant>
    </vt:vector>
  </HeadingPairs>
  <TitlesOfParts>
    <vt:vector size="27" baseType="lpstr">
      <vt:lpstr>Arial</vt:lpstr>
      <vt:lpstr>Calibri</vt:lpstr>
      <vt:lpstr>Corbel</vt:lpstr>
      <vt:lpstr>Wingdings</vt:lpstr>
      <vt:lpstr>Wingdings 2</vt:lpstr>
      <vt:lpstr>Frame</vt:lpstr>
      <vt:lpstr>1_Frame</vt:lpstr>
      <vt:lpstr>2_Frame</vt:lpstr>
      <vt:lpstr>3_Frame</vt:lpstr>
      <vt:lpstr>5_Frame</vt:lpstr>
      <vt:lpstr>4_Frame</vt:lpstr>
      <vt:lpstr>6_Frame</vt:lpstr>
      <vt:lpstr>Shining moments</vt:lpstr>
      <vt:lpstr>Problem </vt:lpstr>
      <vt:lpstr>Implementation    Partners</vt:lpstr>
      <vt:lpstr>Implementation - Delivery</vt:lpstr>
      <vt:lpstr>Market – Customer segments</vt:lpstr>
      <vt:lpstr>Market – Macroeconomic enviroment</vt:lpstr>
      <vt:lpstr>Sales + Marketing</vt:lpstr>
      <vt:lpstr>Social value proposition</vt:lpstr>
      <vt:lpstr>Social value proposition</vt:lpstr>
      <vt:lpstr>To measure the social impact of the initiative, several key measures can be employed</vt:lpstr>
      <vt:lpstr>Competitors</vt:lpstr>
      <vt:lpstr>Costs of delivery </vt:lpstr>
      <vt:lpstr>Revenue</vt:lpstr>
      <vt:lpstr>Surplus will be reinvested in next year edition of the race and financial support of Association of people with disabilities.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Shining moments</dc:title>
  <dc:creator>Vedrana Ajanovic</dc:creator>
  <cp:lastModifiedBy>Vedrana Ajanovic</cp:lastModifiedBy>
  <cp:revision>9</cp:revision>
  <dcterms:created xsi:type="dcterms:W3CDTF">2023-07-04T13:24:35Z</dcterms:created>
  <dcterms:modified xsi:type="dcterms:W3CDTF">2023-07-05T07:14:38Z</dcterms:modified>
</cp:coreProperties>
</file>