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6" r:id="rId5"/>
    <p:sldId id="257" r:id="rId6"/>
    <p:sldId id="6916" r:id="rId7"/>
    <p:sldId id="6917" r:id="rId8"/>
    <p:sldId id="265" r:id="rId9"/>
  </p:sldIdLst>
  <p:sldSz cx="12192000" cy="6858000"/>
  <p:notesSz cx="6669088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3A"/>
    <a:srgbClr val="0AB146"/>
    <a:srgbClr val="447BEA"/>
    <a:srgbClr val="ED4650"/>
    <a:srgbClr val="F2F2F2"/>
    <a:srgbClr val="FFC000"/>
    <a:srgbClr val="7030A0"/>
    <a:srgbClr val="FFA804"/>
    <a:srgbClr val="FF444F"/>
    <a:srgbClr val="E7C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55F0F-69F6-4267-A578-2E12DD6D34B7}" v="230" dt="2023-02-08T14:29:30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5460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elchor" userId="c0bef547-b46c-4794-b37f-8c44c9872e55" providerId="ADAL" clId="{FC855F0F-69F6-4267-A578-2E12DD6D34B7}"/>
    <pc:docChg chg="undo custSel addSld delSld modSld sldOrd delMainMaster modNotesMaster">
      <pc:chgData name="Anna Melchor" userId="c0bef547-b46c-4794-b37f-8c44c9872e55" providerId="ADAL" clId="{FC855F0F-69F6-4267-A578-2E12DD6D34B7}" dt="2023-02-08T14:29:37.821" v="2320" actId="478"/>
      <pc:docMkLst>
        <pc:docMk/>
      </pc:docMkLst>
      <pc:sldChg chg="del">
        <pc:chgData name="Anna Melchor" userId="c0bef547-b46c-4794-b37f-8c44c9872e55" providerId="ADAL" clId="{FC855F0F-69F6-4267-A578-2E12DD6D34B7}" dt="2023-02-07T11:10:50.455" v="0" actId="47"/>
        <pc:sldMkLst>
          <pc:docMk/>
          <pc:sldMk cId="482734900" sldId="256"/>
        </pc:sldMkLst>
      </pc:sldChg>
      <pc:sldChg chg="addSp delSp modSp mod">
        <pc:chgData name="Anna Melchor" userId="c0bef547-b46c-4794-b37f-8c44c9872e55" providerId="ADAL" clId="{FC855F0F-69F6-4267-A578-2E12DD6D34B7}" dt="2023-02-08T10:54:28.180" v="1999" actId="1076"/>
        <pc:sldMkLst>
          <pc:docMk/>
          <pc:sldMk cId="2619672019" sldId="257"/>
        </pc:sldMkLst>
        <pc:spChg chg="del">
          <ac:chgData name="Anna Melchor" userId="c0bef547-b46c-4794-b37f-8c44c9872e55" providerId="ADAL" clId="{FC855F0F-69F6-4267-A578-2E12DD6D34B7}" dt="2023-02-07T11:11:29.077" v="3" actId="478"/>
          <ac:spMkLst>
            <pc:docMk/>
            <pc:sldMk cId="2619672019" sldId="257"/>
            <ac:spMk id="2" creationId="{97E2A1E9-70FE-9A11-8B0E-AFA7CCC11641}"/>
          </ac:spMkLst>
        </pc:spChg>
        <pc:spChg chg="del">
          <ac:chgData name="Anna Melchor" userId="c0bef547-b46c-4794-b37f-8c44c9872e55" providerId="ADAL" clId="{FC855F0F-69F6-4267-A578-2E12DD6D34B7}" dt="2023-02-07T11:11:29.077" v="3" actId="478"/>
          <ac:spMkLst>
            <pc:docMk/>
            <pc:sldMk cId="2619672019" sldId="257"/>
            <ac:spMk id="4" creationId="{023418AB-F1CE-93A4-E8FD-11503CF5B852}"/>
          </ac:spMkLst>
        </pc:spChg>
        <pc:spChg chg="del">
          <ac:chgData name="Anna Melchor" userId="c0bef547-b46c-4794-b37f-8c44c9872e55" providerId="ADAL" clId="{FC855F0F-69F6-4267-A578-2E12DD6D34B7}" dt="2023-02-07T11:11:26.035" v="2" actId="478"/>
          <ac:spMkLst>
            <pc:docMk/>
            <pc:sldMk cId="2619672019" sldId="257"/>
            <ac:spMk id="5" creationId="{53480FDB-1EC8-AE5A-ED83-B92ECE5B6261}"/>
          </ac:spMkLst>
        </pc:spChg>
        <pc:spChg chg="del">
          <ac:chgData name="Anna Melchor" userId="c0bef547-b46c-4794-b37f-8c44c9872e55" providerId="ADAL" clId="{FC855F0F-69F6-4267-A578-2E12DD6D34B7}" dt="2023-02-07T11:11:29.077" v="3" actId="478"/>
          <ac:spMkLst>
            <pc:docMk/>
            <pc:sldMk cId="2619672019" sldId="257"/>
            <ac:spMk id="7" creationId="{4C590154-38D3-8A70-6ECF-4A92B5AEEFDF}"/>
          </ac:spMkLst>
        </pc:spChg>
        <pc:spChg chg="del">
          <ac:chgData name="Anna Melchor" userId="c0bef547-b46c-4794-b37f-8c44c9872e55" providerId="ADAL" clId="{FC855F0F-69F6-4267-A578-2E12DD6D34B7}" dt="2023-02-07T11:11:29.077" v="3" actId="478"/>
          <ac:spMkLst>
            <pc:docMk/>
            <pc:sldMk cId="2619672019" sldId="257"/>
            <ac:spMk id="8" creationId="{7129151E-107B-E467-F28C-4338C011C3AE}"/>
          </ac:spMkLst>
        </pc:spChg>
        <pc:spChg chg="del">
          <ac:chgData name="Anna Melchor" userId="c0bef547-b46c-4794-b37f-8c44c9872e55" providerId="ADAL" clId="{FC855F0F-69F6-4267-A578-2E12DD6D34B7}" dt="2023-02-07T11:11:29.077" v="3" actId="478"/>
          <ac:spMkLst>
            <pc:docMk/>
            <pc:sldMk cId="2619672019" sldId="257"/>
            <ac:spMk id="9" creationId="{2B89B723-BDF2-5882-6EED-AC1DBE933766}"/>
          </ac:spMkLst>
        </pc:spChg>
        <pc:spChg chg="add mod">
          <ac:chgData name="Anna Melchor" userId="c0bef547-b46c-4794-b37f-8c44c9872e55" providerId="ADAL" clId="{FC855F0F-69F6-4267-A578-2E12DD6D34B7}" dt="2023-02-08T10:54:28.180" v="1999" actId="1076"/>
          <ac:spMkLst>
            <pc:docMk/>
            <pc:sldMk cId="2619672019" sldId="257"/>
            <ac:spMk id="9" creationId="{A48AAB4C-02D1-DB23-BE74-940E929ABA97}"/>
          </ac:spMkLst>
        </pc:spChg>
        <pc:spChg chg="add">
          <ac:chgData name="Anna Melchor" userId="c0bef547-b46c-4794-b37f-8c44c9872e55" providerId="ADAL" clId="{FC855F0F-69F6-4267-A578-2E12DD6D34B7}" dt="2023-02-07T12:02:42.064" v="297"/>
          <ac:spMkLst>
            <pc:docMk/>
            <pc:sldMk cId="2619672019" sldId="257"/>
            <ac:spMk id="10" creationId="{04D7B604-9AF2-E13C-161B-4B43FD858C59}"/>
          </ac:spMkLst>
        </pc:spChg>
        <pc:spChg chg="del">
          <ac:chgData name="Anna Melchor" userId="c0bef547-b46c-4794-b37f-8c44c9872e55" providerId="ADAL" clId="{FC855F0F-69F6-4267-A578-2E12DD6D34B7}" dt="2023-02-07T11:11:29.077" v="3" actId="478"/>
          <ac:spMkLst>
            <pc:docMk/>
            <pc:sldMk cId="2619672019" sldId="257"/>
            <ac:spMk id="11" creationId="{530EAAD5-488B-4097-7007-C51495D8F61B}"/>
          </ac:spMkLst>
        </pc:spChg>
        <pc:spChg chg="add mod">
          <ac:chgData name="Anna Melchor" userId="c0bef547-b46c-4794-b37f-8c44c9872e55" providerId="ADAL" clId="{FC855F0F-69F6-4267-A578-2E12DD6D34B7}" dt="2023-02-08T10:54:28.180" v="1999" actId="1076"/>
          <ac:spMkLst>
            <pc:docMk/>
            <pc:sldMk cId="2619672019" sldId="257"/>
            <ac:spMk id="11" creationId="{65BCA6BD-3152-0D40-AA70-6F033D463AF7}"/>
          </ac:spMkLst>
        </pc:spChg>
        <pc:spChg chg="del">
          <ac:chgData name="Anna Melchor" userId="c0bef547-b46c-4794-b37f-8c44c9872e55" providerId="ADAL" clId="{FC855F0F-69F6-4267-A578-2E12DD6D34B7}" dt="2023-02-08T07:24:05.261" v="317" actId="478"/>
          <ac:spMkLst>
            <pc:docMk/>
            <pc:sldMk cId="2619672019" sldId="257"/>
            <ac:spMk id="22" creationId="{1BEBA651-E4DB-B25D-D5DF-8AEEE55A09A8}"/>
          </ac:spMkLst>
        </pc:spChg>
        <pc:picChg chg="add mod">
          <ac:chgData name="Anna Melchor" userId="c0bef547-b46c-4794-b37f-8c44c9872e55" providerId="ADAL" clId="{FC855F0F-69F6-4267-A578-2E12DD6D34B7}" dt="2023-02-08T07:25:21.969" v="323" actId="1076"/>
          <ac:picMkLst>
            <pc:docMk/>
            <pc:sldMk cId="2619672019" sldId="257"/>
            <ac:picMk id="2" creationId="{45E22E10-EC80-DC51-1B42-829BA8937776}"/>
          </ac:picMkLst>
        </pc:picChg>
        <pc:picChg chg="add del mod">
          <ac:chgData name="Anna Melchor" userId="c0bef547-b46c-4794-b37f-8c44c9872e55" providerId="ADAL" clId="{FC855F0F-69F6-4267-A578-2E12DD6D34B7}" dt="2023-02-08T07:25:03.481" v="320" actId="478"/>
          <ac:picMkLst>
            <pc:docMk/>
            <pc:sldMk cId="2619672019" sldId="257"/>
            <ac:picMk id="3" creationId="{3542514A-22D2-767E-B732-F18F6B118BB2}"/>
          </ac:picMkLst>
        </pc:picChg>
        <pc:picChg chg="add mod">
          <ac:chgData name="Anna Melchor" userId="c0bef547-b46c-4794-b37f-8c44c9872e55" providerId="ADAL" clId="{FC855F0F-69F6-4267-A578-2E12DD6D34B7}" dt="2023-02-08T07:33:16.543" v="395"/>
          <ac:picMkLst>
            <pc:docMk/>
            <pc:sldMk cId="2619672019" sldId="257"/>
            <ac:picMk id="4" creationId="{73F2420C-B8E3-A50C-F1D7-7926F8CA70D0}"/>
          </ac:picMkLst>
        </pc:picChg>
        <pc:picChg chg="add mod">
          <ac:chgData name="Anna Melchor" userId="c0bef547-b46c-4794-b37f-8c44c9872e55" providerId="ADAL" clId="{FC855F0F-69F6-4267-A578-2E12DD6D34B7}" dt="2023-02-08T10:54:10.244" v="1996" actId="1076"/>
          <ac:picMkLst>
            <pc:docMk/>
            <pc:sldMk cId="2619672019" sldId="257"/>
            <ac:picMk id="5" creationId="{72B2DD2A-7F70-CC9B-0D2A-712E1956DB13}"/>
          </ac:picMkLst>
        </pc:picChg>
        <pc:picChg chg="add mod ord">
          <ac:chgData name="Anna Melchor" userId="c0bef547-b46c-4794-b37f-8c44c9872e55" providerId="ADAL" clId="{FC855F0F-69F6-4267-A578-2E12DD6D34B7}" dt="2023-02-08T09:50:11.661" v="1177" actId="14100"/>
          <ac:picMkLst>
            <pc:docMk/>
            <pc:sldMk cId="2619672019" sldId="257"/>
            <ac:picMk id="6" creationId="{B754CF60-4695-F862-CDA9-4EAF8916E98D}"/>
          </ac:picMkLst>
        </pc:picChg>
        <pc:picChg chg="add mod">
          <ac:chgData name="Anna Melchor" userId="c0bef547-b46c-4794-b37f-8c44c9872e55" providerId="ADAL" clId="{FC855F0F-69F6-4267-A578-2E12DD6D34B7}" dt="2023-02-08T10:54:10.244" v="1996" actId="1076"/>
          <ac:picMkLst>
            <pc:docMk/>
            <pc:sldMk cId="2619672019" sldId="257"/>
            <ac:picMk id="7" creationId="{C6E3CB61-2A55-D0AC-FF22-C240E1960CC2}"/>
          </ac:picMkLst>
        </pc:picChg>
        <pc:picChg chg="add mod">
          <ac:chgData name="Anna Melchor" userId="c0bef547-b46c-4794-b37f-8c44c9872e55" providerId="ADAL" clId="{FC855F0F-69F6-4267-A578-2E12DD6D34B7}" dt="2023-02-08T10:54:17.083" v="1998" actId="1076"/>
          <ac:picMkLst>
            <pc:docMk/>
            <pc:sldMk cId="2619672019" sldId="257"/>
            <ac:picMk id="8" creationId="{993AC480-7DDF-9046-8995-A5714D8E4D58}"/>
          </ac:picMkLst>
        </pc:picChg>
        <pc:picChg chg="add del mod">
          <ac:chgData name="Anna Melchor" userId="c0bef547-b46c-4794-b37f-8c44c9872e55" providerId="ADAL" clId="{FC855F0F-69F6-4267-A578-2E12DD6D34B7}" dt="2023-02-07T12:03:12.807" v="300" actId="478"/>
          <ac:picMkLst>
            <pc:docMk/>
            <pc:sldMk cId="2619672019" sldId="257"/>
            <ac:picMk id="13" creationId="{8BF8FACD-5458-81F1-5C39-01A0FF67702C}"/>
          </ac:picMkLst>
        </pc:picChg>
        <pc:picChg chg="add del mod">
          <ac:chgData name="Anna Melchor" userId="c0bef547-b46c-4794-b37f-8c44c9872e55" providerId="ADAL" clId="{FC855F0F-69F6-4267-A578-2E12DD6D34B7}" dt="2023-02-07T12:04:58.785" v="305" actId="478"/>
          <ac:picMkLst>
            <pc:docMk/>
            <pc:sldMk cId="2619672019" sldId="257"/>
            <ac:picMk id="15" creationId="{960FB787-7A6B-CBCF-7270-37676C2021B6}"/>
          </ac:picMkLst>
        </pc:picChg>
        <pc:picChg chg="del">
          <ac:chgData name="Anna Melchor" userId="c0bef547-b46c-4794-b37f-8c44c9872e55" providerId="ADAL" clId="{FC855F0F-69F6-4267-A578-2E12DD6D34B7}" dt="2023-02-08T07:33:16.245" v="394" actId="478"/>
          <ac:picMkLst>
            <pc:docMk/>
            <pc:sldMk cId="2619672019" sldId="257"/>
            <ac:picMk id="16" creationId="{CBF91ECE-DEA4-7580-13F1-54FC42B0A188}"/>
          </ac:picMkLst>
        </pc:picChg>
        <pc:picChg chg="add del">
          <ac:chgData name="Anna Melchor" userId="c0bef547-b46c-4794-b37f-8c44c9872e55" providerId="ADAL" clId="{FC855F0F-69F6-4267-A578-2E12DD6D34B7}" dt="2023-02-07T11:59:04.307" v="296" actId="478"/>
          <ac:picMkLst>
            <pc:docMk/>
            <pc:sldMk cId="2619672019" sldId="257"/>
            <ac:picMk id="2050" creationId="{746EEC74-10C4-2045-8B56-FAAE493ADF06}"/>
          </ac:picMkLst>
        </pc:picChg>
        <pc:picChg chg="add del mod">
          <ac:chgData name="Anna Melchor" userId="c0bef547-b46c-4794-b37f-8c44c9872e55" providerId="ADAL" clId="{FC855F0F-69F6-4267-A578-2E12DD6D34B7}" dt="2023-02-08T10:53:57.007" v="1995" actId="478"/>
          <ac:picMkLst>
            <pc:docMk/>
            <pc:sldMk cId="2619672019" sldId="257"/>
            <ac:picMk id="2054" creationId="{7DB15423-FB96-D917-D803-0047BF953DBC}"/>
          </ac:picMkLst>
        </pc:picChg>
      </pc:sldChg>
      <pc:sldChg chg="del">
        <pc:chgData name="Anna Melchor" userId="c0bef547-b46c-4794-b37f-8c44c9872e55" providerId="ADAL" clId="{FC855F0F-69F6-4267-A578-2E12DD6D34B7}" dt="2023-02-07T11:54:52.561" v="267" actId="47"/>
        <pc:sldMkLst>
          <pc:docMk/>
          <pc:sldMk cId="2486477610" sldId="258"/>
        </pc:sldMkLst>
      </pc:sldChg>
      <pc:sldChg chg="del">
        <pc:chgData name="Anna Melchor" userId="c0bef547-b46c-4794-b37f-8c44c9872e55" providerId="ADAL" clId="{FC855F0F-69F6-4267-A578-2E12DD6D34B7}" dt="2023-02-08T10:59:47.707" v="2008" actId="47"/>
        <pc:sldMkLst>
          <pc:docMk/>
          <pc:sldMk cId="1100585755" sldId="261"/>
        </pc:sldMkLst>
      </pc:sldChg>
      <pc:sldChg chg="add del">
        <pc:chgData name="Anna Melchor" userId="c0bef547-b46c-4794-b37f-8c44c9872e55" providerId="ADAL" clId="{FC855F0F-69F6-4267-A578-2E12DD6D34B7}" dt="2023-02-08T08:15:05.411" v="554" actId="47"/>
        <pc:sldMkLst>
          <pc:docMk/>
          <pc:sldMk cId="2713381565" sldId="262"/>
        </pc:sldMkLst>
      </pc:sldChg>
      <pc:sldChg chg="del">
        <pc:chgData name="Anna Melchor" userId="c0bef547-b46c-4794-b37f-8c44c9872e55" providerId="ADAL" clId="{FC855F0F-69F6-4267-A578-2E12DD6D34B7}" dt="2023-02-07T11:13:06.424" v="14" actId="2696"/>
        <pc:sldMkLst>
          <pc:docMk/>
          <pc:sldMk cId="3929098908" sldId="262"/>
        </pc:sldMkLst>
      </pc:sldChg>
      <pc:sldChg chg="delSp modSp add del mod ord">
        <pc:chgData name="Anna Melchor" userId="c0bef547-b46c-4794-b37f-8c44c9872e55" providerId="ADAL" clId="{FC855F0F-69F6-4267-A578-2E12DD6D34B7}" dt="2023-02-08T09:16:34.305" v="746" actId="47"/>
        <pc:sldMkLst>
          <pc:docMk/>
          <pc:sldMk cId="21615037" sldId="263"/>
        </pc:sldMkLst>
        <pc:spChg chg="mod">
          <ac:chgData name="Anna Melchor" userId="c0bef547-b46c-4794-b37f-8c44c9872e55" providerId="ADAL" clId="{FC855F0F-69F6-4267-A578-2E12DD6D34B7}" dt="2023-02-07T11:39:23.262" v="245" actId="1076"/>
          <ac:spMkLst>
            <pc:docMk/>
            <pc:sldMk cId="21615037" sldId="263"/>
            <ac:spMk id="2" creationId="{05AA36CB-5F50-F0BC-78A0-5CAEB97C746C}"/>
          </ac:spMkLst>
        </pc:spChg>
        <pc:spChg chg="mod">
          <ac:chgData name="Anna Melchor" userId="c0bef547-b46c-4794-b37f-8c44c9872e55" providerId="ADAL" clId="{FC855F0F-69F6-4267-A578-2E12DD6D34B7}" dt="2023-02-07T11:54:36.277" v="266" actId="33524"/>
          <ac:spMkLst>
            <pc:docMk/>
            <pc:sldMk cId="21615037" sldId="263"/>
            <ac:spMk id="5" creationId="{4A289F6F-9876-70B7-B653-3B7BDF62AA50}"/>
          </ac:spMkLst>
        </pc:spChg>
        <pc:spChg chg="del">
          <ac:chgData name="Anna Melchor" userId="c0bef547-b46c-4794-b37f-8c44c9872e55" providerId="ADAL" clId="{FC855F0F-69F6-4267-A578-2E12DD6D34B7}" dt="2023-02-07T11:38:52.149" v="243" actId="478"/>
          <ac:spMkLst>
            <pc:docMk/>
            <pc:sldMk cId="21615037" sldId="263"/>
            <ac:spMk id="8" creationId="{0EC2A8F2-9F37-BF61-C8B2-7C515F6CA7A6}"/>
          </ac:spMkLst>
        </pc:spChg>
        <pc:spChg chg="del">
          <ac:chgData name="Anna Melchor" userId="c0bef547-b46c-4794-b37f-8c44c9872e55" providerId="ADAL" clId="{FC855F0F-69F6-4267-A578-2E12DD6D34B7}" dt="2023-02-07T11:38:48.671" v="242" actId="478"/>
          <ac:spMkLst>
            <pc:docMk/>
            <pc:sldMk cId="21615037" sldId="263"/>
            <ac:spMk id="11" creationId="{FE9B7135-ADE1-BDCE-6BC9-BAFCBA603E35}"/>
          </ac:spMkLst>
        </pc:spChg>
        <pc:picChg chg="mod">
          <ac:chgData name="Anna Melchor" userId="c0bef547-b46c-4794-b37f-8c44c9872e55" providerId="ADAL" clId="{FC855F0F-69F6-4267-A578-2E12DD6D34B7}" dt="2023-02-07T11:39:23.262" v="245" actId="1076"/>
          <ac:picMkLst>
            <pc:docMk/>
            <pc:sldMk cId="21615037" sldId="263"/>
            <ac:picMk id="3" creationId="{D7F4E59E-293E-C232-097D-D80D4B839AA0}"/>
          </ac:picMkLst>
        </pc:picChg>
        <pc:picChg chg="mod">
          <ac:chgData name="Anna Melchor" userId="c0bef547-b46c-4794-b37f-8c44c9872e55" providerId="ADAL" clId="{FC855F0F-69F6-4267-A578-2E12DD6D34B7}" dt="2023-02-08T08:17:15.388" v="559" actId="1076"/>
          <ac:picMkLst>
            <pc:docMk/>
            <pc:sldMk cId="21615037" sldId="263"/>
            <ac:picMk id="7" creationId="{C4E8F0E7-376C-785B-3256-92188E0E4DFC}"/>
          </ac:picMkLst>
        </pc:picChg>
        <pc:picChg chg="del">
          <ac:chgData name="Anna Melchor" userId="c0bef547-b46c-4794-b37f-8c44c9872e55" providerId="ADAL" clId="{FC855F0F-69F6-4267-A578-2E12DD6D34B7}" dt="2023-02-07T11:38:46.461" v="241" actId="478"/>
          <ac:picMkLst>
            <pc:docMk/>
            <pc:sldMk cId="21615037" sldId="263"/>
            <ac:picMk id="10" creationId="{A7DA1F2E-49D3-C8CC-99B1-A9DD58D9724A}"/>
          </ac:picMkLst>
        </pc:picChg>
      </pc:sldChg>
      <pc:sldChg chg="del">
        <pc:chgData name="Anna Melchor" userId="c0bef547-b46c-4794-b37f-8c44c9872e55" providerId="ADAL" clId="{FC855F0F-69F6-4267-A578-2E12DD6D34B7}" dt="2023-02-07T11:13:40.202" v="19" actId="2696"/>
        <pc:sldMkLst>
          <pc:docMk/>
          <pc:sldMk cId="2778643456" sldId="263"/>
        </pc:sldMkLst>
      </pc:sldChg>
      <pc:sldChg chg="del">
        <pc:chgData name="Anna Melchor" userId="c0bef547-b46c-4794-b37f-8c44c9872e55" providerId="ADAL" clId="{FC855F0F-69F6-4267-A578-2E12DD6D34B7}" dt="2023-02-08T07:55:52.859" v="541" actId="2696"/>
        <pc:sldMkLst>
          <pc:docMk/>
          <pc:sldMk cId="161754020" sldId="265"/>
        </pc:sldMkLst>
      </pc:sldChg>
      <pc:sldChg chg="addSp modSp add mod">
        <pc:chgData name="Anna Melchor" userId="c0bef547-b46c-4794-b37f-8c44c9872e55" providerId="ADAL" clId="{FC855F0F-69F6-4267-A578-2E12DD6D34B7}" dt="2023-02-08T11:01:24.955" v="2013" actId="1076"/>
        <pc:sldMkLst>
          <pc:docMk/>
          <pc:sldMk cId="471492180" sldId="265"/>
        </pc:sldMkLst>
        <pc:spChg chg="add mod">
          <ac:chgData name="Anna Melchor" userId="c0bef547-b46c-4794-b37f-8c44c9872e55" providerId="ADAL" clId="{FC855F0F-69F6-4267-A578-2E12DD6D34B7}" dt="2023-02-08T11:00:51.577" v="2012" actId="255"/>
          <ac:spMkLst>
            <pc:docMk/>
            <pc:sldMk cId="471492180" sldId="265"/>
            <ac:spMk id="2" creationId="{5240D9AE-90A8-CACE-940C-B2FD46AFA656}"/>
          </ac:spMkLst>
        </pc:spChg>
        <pc:picChg chg="mod">
          <ac:chgData name="Anna Melchor" userId="c0bef547-b46c-4794-b37f-8c44c9872e55" providerId="ADAL" clId="{FC855F0F-69F6-4267-A578-2E12DD6D34B7}" dt="2023-02-08T11:01:24.955" v="2013" actId="1076"/>
          <ac:picMkLst>
            <pc:docMk/>
            <pc:sldMk cId="471492180" sldId="265"/>
            <ac:picMk id="9" creationId="{1DBC8DB2-1720-8513-4366-0886D3F80BC3}"/>
          </ac:picMkLst>
        </pc:picChg>
        <pc:picChg chg="mod">
          <ac:chgData name="Anna Melchor" userId="c0bef547-b46c-4794-b37f-8c44c9872e55" providerId="ADAL" clId="{FC855F0F-69F6-4267-A578-2E12DD6D34B7}" dt="2023-02-08T09:34:39.326" v="836" actId="1076"/>
          <ac:picMkLst>
            <pc:docMk/>
            <pc:sldMk cId="471492180" sldId="265"/>
            <ac:picMk id="11" creationId="{216E6BEE-4899-3F96-7266-010526BBD49B}"/>
          </ac:picMkLst>
        </pc:picChg>
      </pc:sldChg>
      <pc:sldChg chg="modSp mod">
        <pc:chgData name="Anna Melchor" userId="c0bef547-b46c-4794-b37f-8c44c9872e55" providerId="ADAL" clId="{FC855F0F-69F6-4267-A578-2E12DD6D34B7}" dt="2023-02-08T10:37:35.735" v="1940" actId="6549"/>
        <pc:sldMkLst>
          <pc:docMk/>
          <pc:sldMk cId="31594580" sldId="266"/>
        </pc:sldMkLst>
        <pc:spChg chg="mod">
          <ac:chgData name="Anna Melchor" userId="c0bef547-b46c-4794-b37f-8c44c9872e55" providerId="ADAL" clId="{FC855F0F-69F6-4267-A578-2E12DD6D34B7}" dt="2023-02-08T10:37:35.735" v="1940" actId="6549"/>
          <ac:spMkLst>
            <pc:docMk/>
            <pc:sldMk cId="31594580" sldId="266"/>
            <ac:spMk id="7" creationId="{D33B2436-57D0-CF86-FCFE-D0EFD96E7F12}"/>
          </ac:spMkLst>
        </pc:spChg>
      </pc:sldChg>
      <pc:sldChg chg="del">
        <pc:chgData name="Anna Melchor" userId="c0bef547-b46c-4794-b37f-8c44c9872e55" providerId="ADAL" clId="{FC855F0F-69F6-4267-A578-2E12DD6D34B7}" dt="2023-02-08T10:58:51.784" v="2007" actId="47"/>
        <pc:sldMkLst>
          <pc:docMk/>
          <pc:sldMk cId="2509907409" sldId="269"/>
        </pc:sldMkLst>
      </pc:sldChg>
      <pc:sldChg chg="add del setBg">
        <pc:chgData name="Anna Melchor" userId="c0bef547-b46c-4794-b37f-8c44c9872e55" providerId="ADAL" clId="{FC855F0F-69F6-4267-A578-2E12DD6D34B7}" dt="2023-02-08T08:16:44.206" v="556" actId="47"/>
        <pc:sldMkLst>
          <pc:docMk/>
          <pc:sldMk cId="1869227904" sldId="270"/>
        </pc:sldMkLst>
      </pc:sldChg>
      <pc:sldChg chg="del">
        <pc:chgData name="Anna Melchor" userId="c0bef547-b46c-4794-b37f-8c44c9872e55" providerId="ADAL" clId="{FC855F0F-69F6-4267-A578-2E12DD6D34B7}" dt="2023-02-07T11:13:40.202" v="19" actId="2696"/>
        <pc:sldMkLst>
          <pc:docMk/>
          <pc:sldMk cId="2567499939" sldId="270"/>
        </pc:sldMkLst>
      </pc:sldChg>
      <pc:sldChg chg="del">
        <pc:chgData name="Anna Melchor" userId="c0bef547-b46c-4794-b37f-8c44c9872e55" providerId="ADAL" clId="{FC855F0F-69F6-4267-A578-2E12DD6D34B7}" dt="2023-02-07T11:13:15.797" v="16" actId="2696"/>
        <pc:sldMkLst>
          <pc:docMk/>
          <pc:sldMk cId="1324192685" sldId="271"/>
        </pc:sldMkLst>
      </pc:sldChg>
      <pc:sldChg chg="add del">
        <pc:chgData name="Anna Melchor" userId="c0bef547-b46c-4794-b37f-8c44c9872e55" providerId="ADAL" clId="{FC855F0F-69F6-4267-A578-2E12DD6D34B7}" dt="2023-02-08T08:15:47.256" v="555" actId="47"/>
        <pc:sldMkLst>
          <pc:docMk/>
          <pc:sldMk cId="1419749390" sldId="271"/>
        </pc:sldMkLst>
      </pc:sldChg>
      <pc:sldChg chg="del">
        <pc:chgData name="Anna Melchor" userId="c0bef547-b46c-4794-b37f-8c44c9872e55" providerId="ADAL" clId="{FC855F0F-69F6-4267-A578-2E12DD6D34B7}" dt="2023-02-08T07:54:47.164" v="535" actId="47"/>
        <pc:sldMkLst>
          <pc:docMk/>
          <pc:sldMk cId="3676799716" sldId="272"/>
        </pc:sldMkLst>
      </pc:sldChg>
      <pc:sldChg chg="del ord">
        <pc:chgData name="Anna Melchor" userId="c0bef547-b46c-4794-b37f-8c44c9872e55" providerId="ADAL" clId="{FC855F0F-69F6-4267-A578-2E12DD6D34B7}" dt="2023-02-08T07:51:59.366" v="524" actId="47"/>
        <pc:sldMkLst>
          <pc:docMk/>
          <pc:sldMk cId="1646744311" sldId="276"/>
        </pc:sldMkLst>
      </pc:sldChg>
      <pc:sldChg chg="del">
        <pc:chgData name="Anna Melchor" userId="c0bef547-b46c-4794-b37f-8c44c9872e55" providerId="ADAL" clId="{FC855F0F-69F6-4267-A578-2E12DD6D34B7}" dt="2023-02-08T10:58:50.137" v="2006" actId="47"/>
        <pc:sldMkLst>
          <pc:docMk/>
          <pc:sldMk cId="2840111593" sldId="334"/>
        </pc:sldMkLst>
      </pc:sldChg>
      <pc:sldChg chg="addSp delSp modSp del mod ord">
        <pc:chgData name="Anna Melchor" userId="c0bef547-b46c-4794-b37f-8c44c9872e55" providerId="ADAL" clId="{FC855F0F-69F6-4267-A578-2E12DD6D34B7}" dt="2023-02-08T09:49:37.227" v="1175" actId="47"/>
        <pc:sldMkLst>
          <pc:docMk/>
          <pc:sldMk cId="1685676143" sldId="335"/>
        </pc:sldMkLst>
        <pc:spChg chg="del mod">
          <ac:chgData name="Anna Melchor" userId="c0bef547-b46c-4794-b37f-8c44c9872e55" providerId="ADAL" clId="{FC855F0F-69F6-4267-A578-2E12DD6D34B7}" dt="2023-02-08T09:37:24.048" v="857" actId="478"/>
          <ac:spMkLst>
            <pc:docMk/>
            <pc:sldMk cId="1685676143" sldId="335"/>
            <ac:spMk id="4" creationId="{EE3BF12D-8A22-E5A7-2355-EA3FB01E545E}"/>
          </ac:spMkLst>
        </pc:spChg>
        <pc:spChg chg="del">
          <ac:chgData name="Anna Melchor" userId="c0bef547-b46c-4794-b37f-8c44c9872e55" providerId="ADAL" clId="{FC855F0F-69F6-4267-A578-2E12DD6D34B7}" dt="2023-02-07T11:56:33.020" v="280" actId="478"/>
          <ac:spMkLst>
            <pc:docMk/>
            <pc:sldMk cId="1685676143" sldId="335"/>
            <ac:spMk id="11" creationId="{834C8420-978B-C387-F12F-1A2A4225913F}"/>
          </ac:spMkLst>
        </pc:spChg>
        <pc:picChg chg="add mod ord">
          <ac:chgData name="Anna Melchor" userId="c0bef547-b46c-4794-b37f-8c44c9872e55" providerId="ADAL" clId="{FC855F0F-69F6-4267-A578-2E12DD6D34B7}" dt="2023-02-07T11:56:46.300" v="283" actId="1076"/>
          <ac:picMkLst>
            <pc:docMk/>
            <pc:sldMk cId="1685676143" sldId="335"/>
            <ac:picMk id="2" creationId="{1C7F5013-5276-56EB-934E-691021EE21C6}"/>
          </ac:picMkLst>
        </pc:picChg>
        <pc:picChg chg="del">
          <ac:chgData name="Anna Melchor" userId="c0bef547-b46c-4794-b37f-8c44c9872e55" providerId="ADAL" clId="{FC855F0F-69F6-4267-A578-2E12DD6D34B7}" dt="2023-02-07T11:56:16.948" v="271" actId="478"/>
          <ac:picMkLst>
            <pc:docMk/>
            <pc:sldMk cId="1685676143" sldId="335"/>
            <ac:picMk id="3" creationId="{FE4EC71D-589F-14AE-CE02-478C48683800}"/>
          </ac:picMkLst>
        </pc:picChg>
        <pc:picChg chg="del">
          <ac:chgData name="Anna Melchor" userId="c0bef547-b46c-4794-b37f-8c44c9872e55" providerId="ADAL" clId="{FC855F0F-69F6-4267-A578-2E12DD6D34B7}" dt="2023-02-07T11:56:31.691" v="279" actId="478"/>
          <ac:picMkLst>
            <pc:docMk/>
            <pc:sldMk cId="1685676143" sldId="335"/>
            <ac:picMk id="10" creationId="{6C316C2A-871E-F08D-F7E4-8907C8E87928}"/>
          </ac:picMkLst>
        </pc:picChg>
      </pc:sldChg>
      <pc:sldChg chg="delSp modSp add del mod">
        <pc:chgData name="Anna Melchor" userId="c0bef547-b46c-4794-b37f-8c44c9872e55" providerId="ADAL" clId="{FC855F0F-69F6-4267-A578-2E12DD6D34B7}" dt="2023-02-07T11:56:51.232" v="284" actId="47"/>
        <pc:sldMkLst>
          <pc:docMk/>
          <pc:sldMk cId="1001168599" sldId="2882"/>
        </pc:sldMkLst>
        <pc:spChg chg="mod">
          <ac:chgData name="Anna Melchor" userId="c0bef547-b46c-4794-b37f-8c44c9872e55" providerId="ADAL" clId="{FC855F0F-69F6-4267-A578-2E12DD6D34B7}" dt="2023-02-07T11:56:23.506" v="274" actId="1076"/>
          <ac:spMkLst>
            <pc:docMk/>
            <pc:sldMk cId="1001168599" sldId="2882"/>
            <ac:spMk id="4" creationId="{AA0B7618-BB42-A440-AC6C-C1CA20FCA76B}"/>
          </ac:spMkLst>
        </pc:spChg>
        <pc:picChg chg="del mod">
          <ac:chgData name="Anna Melchor" userId="c0bef547-b46c-4794-b37f-8c44c9872e55" providerId="ADAL" clId="{FC855F0F-69F6-4267-A578-2E12DD6D34B7}" dt="2023-02-07T11:56:27.716" v="276" actId="21"/>
          <ac:picMkLst>
            <pc:docMk/>
            <pc:sldMk cId="1001168599" sldId="2882"/>
            <ac:picMk id="5" creationId="{09CA92C0-2D68-978F-4E49-28C23908592D}"/>
          </ac:picMkLst>
        </pc:picChg>
      </pc:sldChg>
      <pc:sldChg chg="addSp delSp modSp add del mod setBg setClrOvrMap">
        <pc:chgData name="Anna Melchor" userId="c0bef547-b46c-4794-b37f-8c44c9872e55" providerId="ADAL" clId="{FC855F0F-69F6-4267-A578-2E12DD6D34B7}" dt="2023-02-08T09:13:40.063" v="715" actId="47"/>
        <pc:sldMkLst>
          <pc:docMk/>
          <pc:sldMk cId="1891114036" sldId="3087"/>
        </pc:sldMkLst>
        <pc:spChg chg="add mod">
          <ac:chgData name="Anna Melchor" userId="c0bef547-b46c-4794-b37f-8c44c9872e55" providerId="ADAL" clId="{FC855F0F-69F6-4267-A578-2E12DD6D34B7}" dt="2023-02-08T07:38:06.215" v="400" actId="26606"/>
          <ac:spMkLst>
            <pc:docMk/>
            <pc:sldMk cId="1891114036" sldId="3087"/>
            <ac:spMk id="7" creationId="{36FEB3A3-A114-1399-EE03-3EC10EE5B560}"/>
          </ac:spMkLst>
        </pc:spChg>
        <pc:spChg chg="add del">
          <ac:chgData name="Anna Melchor" userId="c0bef547-b46c-4794-b37f-8c44c9872e55" providerId="ADAL" clId="{FC855F0F-69F6-4267-A578-2E12DD6D34B7}" dt="2023-02-08T07:38:06.215" v="400" actId="26606"/>
          <ac:spMkLst>
            <pc:docMk/>
            <pc:sldMk cId="1891114036" sldId="3087"/>
            <ac:spMk id="15" creationId="{26882C51-76F9-4F99-997D-31FA6242A805}"/>
          </ac:spMkLst>
        </pc:spChg>
        <pc:spChg chg="add del">
          <ac:chgData name="Anna Melchor" userId="c0bef547-b46c-4794-b37f-8c44c9872e55" providerId="ADAL" clId="{FC855F0F-69F6-4267-A578-2E12DD6D34B7}" dt="2023-02-08T07:38:06.215" v="400" actId="26606"/>
          <ac:spMkLst>
            <pc:docMk/>
            <pc:sldMk cId="1891114036" sldId="3087"/>
            <ac:spMk id="17" creationId="{61FFFC16-86E2-4B9A-BC6D-213DC2654765}"/>
          </ac:spMkLst>
        </pc:spChg>
        <pc:spChg chg="add del">
          <ac:chgData name="Anna Melchor" userId="c0bef547-b46c-4794-b37f-8c44c9872e55" providerId="ADAL" clId="{FC855F0F-69F6-4267-A578-2E12DD6D34B7}" dt="2023-02-08T07:38:06.215" v="400" actId="26606"/>
          <ac:spMkLst>
            <pc:docMk/>
            <pc:sldMk cId="1891114036" sldId="3087"/>
            <ac:spMk id="19" creationId="{DD3524E0-C87C-4F38-9FC7-E969C15A7906}"/>
          </ac:spMkLst>
        </pc:spChg>
        <pc:spChg chg="add del">
          <ac:chgData name="Anna Melchor" userId="c0bef547-b46c-4794-b37f-8c44c9872e55" providerId="ADAL" clId="{FC855F0F-69F6-4267-A578-2E12DD6D34B7}" dt="2023-02-08T07:38:06.215" v="400" actId="26606"/>
          <ac:spMkLst>
            <pc:docMk/>
            <pc:sldMk cId="1891114036" sldId="3087"/>
            <ac:spMk id="21" creationId="{F1ED1DF4-DDDE-4464-8ABC-ED1F633CCEC1}"/>
          </ac:spMkLst>
        </pc:spChg>
        <pc:spChg chg="add del">
          <ac:chgData name="Anna Melchor" userId="c0bef547-b46c-4794-b37f-8c44c9872e55" providerId="ADAL" clId="{FC855F0F-69F6-4267-A578-2E12DD6D34B7}" dt="2023-02-08T07:38:06.215" v="400" actId="26606"/>
          <ac:spMkLst>
            <pc:docMk/>
            <pc:sldMk cId="1891114036" sldId="3087"/>
            <ac:spMk id="23" creationId="{E7E01BF7-4F45-4B6D-82BF-5A5DB30A627B}"/>
          </ac:spMkLst>
        </pc:spChg>
        <pc:spChg chg="add del">
          <ac:chgData name="Anna Melchor" userId="c0bef547-b46c-4794-b37f-8c44c9872e55" providerId="ADAL" clId="{FC855F0F-69F6-4267-A578-2E12DD6D34B7}" dt="2023-02-08T07:38:06.215" v="400" actId="26606"/>
          <ac:spMkLst>
            <pc:docMk/>
            <pc:sldMk cId="1891114036" sldId="3087"/>
            <ac:spMk id="25" creationId="{F2FC5C7B-261A-4268-BA85-C29488A8BED3}"/>
          </ac:spMkLst>
        </pc:spChg>
        <pc:spChg chg="add del">
          <ac:chgData name="Anna Melchor" userId="c0bef547-b46c-4794-b37f-8c44c9872e55" providerId="ADAL" clId="{FC855F0F-69F6-4267-A578-2E12DD6D34B7}" dt="2023-02-08T07:38:06.215" v="400" actId="26606"/>
          <ac:spMkLst>
            <pc:docMk/>
            <pc:sldMk cId="1891114036" sldId="3087"/>
            <ac:spMk id="27" creationId="{5CB4E315-91F2-4710-B866-B119037ED97C}"/>
          </ac:spMkLst>
        </pc:spChg>
        <pc:spChg chg="add del">
          <ac:chgData name="Anna Melchor" userId="c0bef547-b46c-4794-b37f-8c44c9872e55" providerId="ADAL" clId="{FC855F0F-69F6-4267-A578-2E12DD6D34B7}" dt="2023-02-08T07:38:06.215" v="400" actId="26606"/>
          <ac:spMkLst>
            <pc:docMk/>
            <pc:sldMk cId="1891114036" sldId="3087"/>
            <ac:spMk id="29" creationId="{569BABC0-B0CC-4E7B-838A-F6E644779E18}"/>
          </ac:spMkLst>
        </pc:spChg>
        <pc:spChg chg="add del">
          <ac:chgData name="Anna Melchor" userId="c0bef547-b46c-4794-b37f-8c44c9872e55" providerId="ADAL" clId="{FC855F0F-69F6-4267-A578-2E12DD6D34B7}" dt="2023-02-08T07:38:06.215" v="400" actId="26606"/>
          <ac:spMkLst>
            <pc:docMk/>
            <pc:sldMk cId="1891114036" sldId="3087"/>
            <ac:spMk id="31" creationId="{DCBE1B01-A27C-45C2-ADA4-AA13C3AC1F6A}"/>
          </ac:spMkLst>
        </pc:spChg>
        <pc:spChg chg="add del">
          <ac:chgData name="Anna Melchor" userId="c0bef547-b46c-4794-b37f-8c44c9872e55" providerId="ADAL" clId="{FC855F0F-69F6-4267-A578-2E12DD6D34B7}" dt="2023-02-08T07:38:06.215" v="400" actId="26606"/>
          <ac:spMkLst>
            <pc:docMk/>
            <pc:sldMk cId="1891114036" sldId="3087"/>
            <ac:spMk id="33" creationId="{BE7E1DAA-43FB-4446-A354-9283DE6686C8}"/>
          </ac:spMkLst>
        </pc:spChg>
        <pc:spChg chg="add del">
          <ac:chgData name="Anna Melchor" userId="c0bef547-b46c-4794-b37f-8c44c9872e55" providerId="ADAL" clId="{FC855F0F-69F6-4267-A578-2E12DD6D34B7}" dt="2023-02-08T07:38:06.215" v="400" actId="26606"/>
          <ac:spMkLst>
            <pc:docMk/>
            <pc:sldMk cId="1891114036" sldId="3087"/>
            <ac:spMk id="35" creationId="{F6FE5468-759E-4E83-828A-5587C7F58873}"/>
          </ac:spMkLst>
        </pc:spChg>
        <pc:spChg chg="add del">
          <ac:chgData name="Anna Melchor" userId="c0bef547-b46c-4794-b37f-8c44c9872e55" providerId="ADAL" clId="{FC855F0F-69F6-4267-A578-2E12DD6D34B7}" dt="2023-02-08T07:38:06.215" v="400" actId="26606"/>
          <ac:spMkLst>
            <pc:docMk/>
            <pc:sldMk cId="1891114036" sldId="3087"/>
            <ac:spMk id="37" creationId="{99FE99BC-5F7D-47C3-AA1E-16D7DBDBD18F}"/>
          </ac:spMkLst>
        </pc:spChg>
        <pc:spChg chg="add del">
          <ac:chgData name="Anna Melchor" userId="c0bef547-b46c-4794-b37f-8c44c9872e55" providerId="ADAL" clId="{FC855F0F-69F6-4267-A578-2E12DD6D34B7}" dt="2023-02-08T07:38:06.215" v="400" actId="26606"/>
          <ac:spMkLst>
            <pc:docMk/>
            <pc:sldMk cId="1891114036" sldId="3087"/>
            <ac:spMk id="39" creationId="{27400BAF-FCE6-4296-8A0E-9B595ADC09A4}"/>
          </ac:spMkLst>
        </pc:spChg>
        <pc:picChg chg="del mod ord">
          <ac:chgData name="Anna Melchor" userId="c0bef547-b46c-4794-b37f-8c44c9872e55" providerId="ADAL" clId="{FC855F0F-69F6-4267-A578-2E12DD6D34B7}" dt="2023-02-08T08:12:11.528" v="545" actId="478"/>
          <ac:picMkLst>
            <pc:docMk/>
            <pc:sldMk cId="1891114036" sldId="3087"/>
            <ac:picMk id="2" creationId="{C93143FE-87B7-B269-15BF-ED830C9C2D59}"/>
          </ac:picMkLst>
        </pc:picChg>
        <pc:picChg chg="del mod ord">
          <ac:chgData name="Anna Melchor" userId="c0bef547-b46c-4794-b37f-8c44c9872e55" providerId="ADAL" clId="{FC855F0F-69F6-4267-A578-2E12DD6D34B7}" dt="2023-02-08T08:25:18.192" v="642" actId="21"/>
          <ac:picMkLst>
            <pc:docMk/>
            <pc:sldMk cId="1891114036" sldId="3087"/>
            <ac:picMk id="3" creationId="{E19F7FA7-21CA-7564-5191-A8F796DCCC6A}"/>
          </ac:picMkLst>
        </pc:picChg>
        <pc:picChg chg="del mod ord">
          <ac:chgData name="Anna Melchor" userId="c0bef547-b46c-4794-b37f-8c44c9872e55" providerId="ADAL" clId="{FC855F0F-69F6-4267-A578-2E12DD6D34B7}" dt="2023-02-08T08:25:10.640" v="640" actId="21"/>
          <ac:picMkLst>
            <pc:docMk/>
            <pc:sldMk cId="1891114036" sldId="3087"/>
            <ac:picMk id="4" creationId="{7130263B-0B70-CAB5-2CC0-E566C5000974}"/>
          </ac:picMkLst>
        </pc:picChg>
        <pc:picChg chg="del">
          <ac:chgData name="Anna Melchor" userId="c0bef547-b46c-4794-b37f-8c44c9872e55" providerId="ADAL" clId="{FC855F0F-69F6-4267-A578-2E12DD6D34B7}" dt="2023-02-08T07:33:12.622" v="392" actId="478"/>
          <ac:picMkLst>
            <pc:docMk/>
            <pc:sldMk cId="1891114036" sldId="3087"/>
            <ac:picMk id="5" creationId="{516B73A2-7B7B-BF0A-25DF-8B796CD468C2}"/>
          </ac:picMkLst>
        </pc:picChg>
        <pc:picChg chg="del">
          <ac:chgData name="Anna Melchor" userId="c0bef547-b46c-4794-b37f-8c44c9872e55" providerId="ADAL" clId="{FC855F0F-69F6-4267-A578-2E12DD6D34B7}" dt="2023-02-08T07:37:39.270" v="396" actId="478"/>
          <ac:picMkLst>
            <pc:docMk/>
            <pc:sldMk cId="1891114036" sldId="3087"/>
            <ac:picMk id="6" creationId="{03B8BF6F-DB32-8F85-5078-1C9D09B6810D}"/>
          </ac:picMkLst>
        </pc:picChg>
        <pc:picChg chg="del mod">
          <ac:chgData name="Anna Melchor" userId="c0bef547-b46c-4794-b37f-8c44c9872e55" providerId="ADAL" clId="{FC855F0F-69F6-4267-A578-2E12DD6D34B7}" dt="2023-02-08T08:21:27.291" v="585" actId="21"/>
          <ac:picMkLst>
            <pc:docMk/>
            <pc:sldMk cId="1891114036" sldId="3087"/>
            <ac:picMk id="8" creationId="{1CAB144A-09E2-9605-25F1-32394791339C}"/>
          </ac:picMkLst>
        </pc:picChg>
        <pc:picChg chg="add mod">
          <ac:chgData name="Anna Melchor" userId="c0bef547-b46c-4794-b37f-8c44c9872e55" providerId="ADAL" clId="{FC855F0F-69F6-4267-A578-2E12DD6D34B7}" dt="2023-02-08T07:38:06.215" v="400" actId="26606"/>
          <ac:picMkLst>
            <pc:docMk/>
            <pc:sldMk cId="1891114036" sldId="3087"/>
            <ac:picMk id="9" creationId="{3ACA0413-B625-D370-F1C7-E02D11218C3A}"/>
          </ac:picMkLst>
        </pc:picChg>
        <pc:picChg chg="add mod">
          <ac:chgData name="Anna Melchor" userId="c0bef547-b46c-4794-b37f-8c44c9872e55" providerId="ADAL" clId="{FC855F0F-69F6-4267-A578-2E12DD6D34B7}" dt="2023-02-08T07:38:06.215" v="400" actId="26606"/>
          <ac:picMkLst>
            <pc:docMk/>
            <pc:sldMk cId="1891114036" sldId="3087"/>
            <ac:picMk id="10" creationId="{1E3835CB-E061-4473-C683-2EC9589BB830}"/>
          </ac:picMkLst>
        </pc:picChg>
        <pc:picChg chg="add del mod">
          <ac:chgData name="Anna Melchor" userId="c0bef547-b46c-4794-b37f-8c44c9872e55" providerId="ADAL" clId="{FC855F0F-69F6-4267-A578-2E12DD6D34B7}" dt="2023-02-08T09:10:10.046" v="687" actId="21"/>
          <ac:picMkLst>
            <pc:docMk/>
            <pc:sldMk cId="1891114036" sldId="3087"/>
            <ac:picMk id="11" creationId="{0EB28708-83CB-29A3-83CB-0B1EC243662F}"/>
          </ac:picMkLst>
        </pc:picChg>
        <pc:picChg chg="add del mod">
          <ac:chgData name="Anna Melchor" userId="c0bef547-b46c-4794-b37f-8c44c9872e55" providerId="ADAL" clId="{FC855F0F-69F6-4267-A578-2E12DD6D34B7}" dt="2023-02-08T09:10:10.046" v="687" actId="21"/>
          <ac:picMkLst>
            <pc:docMk/>
            <pc:sldMk cId="1891114036" sldId="3087"/>
            <ac:picMk id="12" creationId="{A3B0B8A1-829A-596D-BEBF-7B60F1DD7C87}"/>
          </ac:picMkLst>
        </pc:picChg>
        <pc:picChg chg="add del mod">
          <ac:chgData name="Anna Melchor" userId="c0bef547-b46c-4794-b37f-8c44c9872e55" providerId="ADAL" clId="{FC855F0F-69F6-4267-A578-2E12DD6D34B7}" dt="2023-02-08T09:10:10.046" v="687" actId="21"/>
          <ac:picMkLst>
            <pc:docMk/>
            <pc:sldMk cId="1891114036" sldId="3087"/>
            <ac:picMk id="13" creationId="{0AC53936-A360-CD74-29DC-50A41EB09FA4}"/>
          </ac:picMkLst>
        </pc:picChg>
      </pc:sldChg>
      <pc:sldChg chg="del">
        <pc:chgData name="Anna Melchor" userId="c0bef547-b46c-4794-b37f-8c44c9872e55" providerId="ADAL" clId="{FC855F0F-69F6-4267-A578-2E12DD6D34B7}" dt="2023-02-08T07:55:06.848" v="538" actId="47"/>
        <pc:sldMkLst>
          <pc:docMk/>
          <pc:sldMk cId="3306366781" sldId="6693"/>
        </pc:sldMkLst>
      </pc:sldChg>
      <pc:sldChg chg="del">
        <pc:chgData name="Anna Melchor" userId="c0bef547-b46c-4794-b37f-8c44c9872e55" providerId="ADAL" clId="{FC855F0F-69F6-4267-A578-2E12DD6D34B7}" dt="2023-02-08T07:55:13.517" v="539" actId="47"/>
        <pc:sldMkLst>
          <pc:docMk/>
          <pc:sldMk cId="1797539014" sldId="6696"/>
        </pc:sldMkLst>
      </pc:sldChg>
      <pc:sldChg chg="del">
        <pc:chgData name="Anna Melchor" userId="c0bef547-b46c-4794-b37f-8c44c9872e55" providerId="ADAL" clId="{FC855F0F-69F6-4267-A578-2E12DD6D34B7}" dt="2023-02-08T10:55:09.775" v="2000" actId="47"/>
        <pc:sldMkLst>
          <pc:docMk/>
          <pc:sldMk cId="962381349" sldId="6697"/>
        </pc:sldMkLst>
      </pc:sldChg>
      <pc:sldChg chg="del">
        <pc:chgData name="Anna Melchor" userId="c0bef547-b46c-4794-b37f-8c44c9872e55" providerId="ADAL" clId="{FC855F0F-69F6-4267-A578-2E12DD6D34B7}" dt="2023-02-08T10:51:04.060" v="1955" actId="47"/>
        <pc:sldMkLst>
          <pc:docMk/>
          <pc:sldMk cId="3039519123" sldId="6698"/>
        </pc:sldMkLst>
      </pc:sldChg>
      <pc:sldChg chg="del">
        <pc:chgData name="Anna Melchor" userId="c0bef547-b46c-4794-b37f-8c44c9872e55" providerId="ADAL" clId="{FC855F0F-69F6-4267-A578-2E12DD6D34B7}" dt="2023-02-08T07:55:35.382" v="540" actId="47"/>
        <pc:sldMkLst>
          <pc:docMk/>
          <pc:sldMk cId="1178121390" sldId="6700"/>
        </pc:sldMkLst>
      </pc:sldChg>
      <pc:sldChg chg="addSp delSp modSp add del mod">
        <pc:chgData name="Anna Melchor" userId="c0bef547-b46c-4794-b37f-8c44c9872e55" providerId="ADAL" clId="{FC855F0F-69F6-4267-A578-2E12DD6D34B7}" dt="2023-02-08T10:47:26.695" v="1943" actId="47"/>
        <pc:sldMkLst>
          <pc:docMk/>
          <pc:sldMk cId="1253004576" sldId="6706"/>
        </pc:sldMkLst>
        <pc:spChg chg="add del mod">
          <ac:chgData name="Anna Melchor" userId="c0bef547-b46c-4794-b37f-8c44c9872e55" providerId="ADAL" clId="{FC855F0F-69F6-4267-A578-2E12DD6D34B7}" dt="2023-02-08T09:10:58.765" v="693" actId="21"/>
          <ac:spMkLst>
            <pc:docMk/>
            <pc:sldMk cId="1253004576" sldId="6706"/>
            <ac:spMk id="3" creationId="{D0363FFC-2820-BD9E-FF31-270A1BCEADAF}"/>
          </ac:spMkLst>
        </pc:spChg>
        <pc:spChg chg="mod">
          <ac:chgData name="Anna Melchor" userId="c0bef547-b46c-4794-b37f-8c44c9872e55" providerId="ADAL" clId="{FC855F0F-69F6-4267-A578-2E12DD6D34B7}" dt="2023-02-07T11:20:51.173" v="109" actId="1076"/>
          <ac:spMkLst>
            <pc:docMk/>
            <pc:sldMk cId="1253004576" sldId="6706"/>
            <ac:spMk id="5" creationId="{219D2F48-36D5-FA82-A0AB-E304D24915DB}"/>
          </ac:spMkLst>
        </pc:spChg>
        <pc:spChg chg="mod">
          <ac:chgData name="Anna Melchor" userId="c0bef547-b46c-4794-b37f-8c44c9872e55" providerId="ADAL" clId="{FC855F0F-69F6-4267-A578-2E12DD6D34B7}" dt="2023-02-07T11:20:51.173" v="109" actId="1076"/>
          <ac:spMkLst>
            <pc:docMk/>
            <pc:sldMk cId="1253004576" sldId="6706"/>
            <ac:spMk id="8" creationId="{8A10BED5-14BF-0E36-8183-539A553FF892}"/>
          </ac:spMkLst>
        </pc:spChg>
        <pc:spChg chg="mod">
          <ac:chgData name="Anna Melchor" userId="c0bef547-b46c-4794-b37f-8c44c9872e55" providerId="ADAL" clId="{FC855F0F-69F6-4267-A578-2E12DD6D34B7}" dt="2023-02-07T11:53:21.883" v="257" actId="1076"/>
          <ac:spMkLst>
            <pc:docMk/>
            <pc:sldMk cId="1253004576" sldId="6706"/>
            <ac:spMk id="9" creationId="{5668832D-4DCD-108D-7352-1360420ED501}"/>
          </ac:spMkLst>
        </pc:spChg>
        <pc:picChg chg="mod">
          <ac:chgData name="Anna Melchor" userId="c0bef547-b46c-4794-b37f-8c44c9872e55" providerId="ADAL" clId="{FC855F0F-69F6-4267-A578-2E12DD6D34B7}" dt="2023-02-07T11:21:07.061" v="111" actId="14100"/>
          <ac:picMkLst>
            <pc:docMk/>
            <pc:sldMk cId="1253004576" sldId="6706"/>
            <ac:picMk id="2" creationId="{34E1DF94-C1AC-9CFE-5478-03ED18FA5B78}"/>
          </ac:picMkLst>
        </pc:picChg>
        <pc:picChg chg="mod">
          <ac:chgData name="Anna Melchor" userId="c0bef547-b46c-4794-b37f-8c44c9872e55" providerId="ADAL" clId="{FC855F0F-69F6-4267-A578-2E12DD6D34B7}" dt="2023-02-07T11:20:51.173" v="109" actId="1076"/>
          <ac:picMkLst>
            <pc:docMk/>
            <pc:sldMk cId="1253004576" sldId="6706"/>
            <ac:picMk id="6" creationId="{5C5D5C11-D15A-2976-ABC9-06308292F31B}"/>
          </ac:picMkLst>
        </pc:picChg>
        <pc:picChg chg="add del mod">
          <ac:chgData name="Anna Melchor" userId="c0bef547-b46c-4794-b37f-8c44c9872e55" providerId="ADAL" clId="{FC855F0F-69F6-4267-A578-2E12DD6D34B7}" dt="2023-02-08T09:10:58.765" v="693" actId="21"/>
          <ac:picMkLst>
            <pc:docMk/>
            <pc:sldMk cId="1253004576" sldId="6706"/>
            <ac:picMk id="1026" creationId="{0AA48C4F-AD39-DEB3-E9C3-5A11BA97995A}"/>
          </ac:picMkLst>
        </pc:picChg>
        <pc:picChg chg="add del mod">
          <ac:chgData name="Anna Melchor" userId="c0bef547-b46c-4794-b37f-8c44c9872e55" providerId="ADAL" clId="{FC855F0F-69F6-4267-A578-2E12DD6D34B7}" dt="2023-02-07T11:19:49.911" v="91" actId="478"/>
          <ac:picMkLst>
            <pc:docMk/>
            <pc:sldMk cId="1253004576" sldId="6706"/>
            <ac:picMk id="1028" creationId="{CBC8DDF2-3211-3C9A-B4EA-3D5E489813BF}"/>
          </ac:picMkLst>
        </pc:picChg>
        <pc:picChg chg="add del mod">
          <ac:chgData name="Anna Melchor" userId="c0bef547-b46c-4794-b37f-8c44c9872e55" providerId="ADAL" clId="{FC855F0F-69F6-4267-A578-2E12DD6D34B7}" dt="2023-02-07T11:19:54.821" v="95" actId="478"/>
          <ac:picMkLst>
            <pc:docMk/>
            <pc:sldMk cId="1253004576" sldId="6706"/>
            <ac:picMk id="1030" creationId="{289BF7FE-4BD9-883E-A8F8-4AAF95F74368}"/>
          </ac:picMkLst>
        </pc:picChg>
        <pc:picChg chg="add del mod">
          <ac:chgData name="Anna Melchor" userId="c0bef547-b46c-4794-b37f-8c44c9872e55" providerId="ADAL" clId="{FC855F0F-69F6-4267-A578-2E12DD6D34B7}" dt="2023-02-08T09:10:58.765" v="693" actId="21"/>
          <ac:picMkLst>
            <pc:docMk/>
            <pc:sldMk cId="1253004576" sldId="6706"/>
            <ac:picMk id="1032" creationId="{C81304FD-F491-EFBF-7D74-4A30C61EF6DC}"/>
          </ac:picMkLst>
        </pc:picChg>
        <pc:cxnChg chg="add del mod">
          <ac:chgData name="Anna Melchor" userId="c0bef547-b46c-4794-b37f-8c44c9872e55" providerId="ADAL" clId="{FC855F0F-69F6-4267-A578-2E12DD6D34B7}" dt="2023-02-08T09:10:58.765" v="693" actId="21"/>
          <ac:cxnSpMkLst>
            <pc:docMk/>
            <pc:sldMk cId="1253004576" sldId="6706"/>
            <ac:cxnSpMk id="10" creationId="{9A427BBD-3B7F-6C18-EC95-6B8944E447E0}"/>
          </ac:cxnSpMkLst>
        </pc:cxnChg>
        <pc:cxnChg chg="add del mod">
          <ac:chgData name="Anna Melchor" userId="c0bef547-b46c-4794-b37f-8c44c9872e55" providerId="ADAL" clId="{FC855F0F-69F6-4267-A578-2E12DD6D34B7}" dt="2023-02-08T09:10:58.765" v="693" actId="21"/>
          <ac:cxnSpMkLst>
            <pc:docMk/>
            <pc:sldMk cId="1253004576" sldId="6706"/>
            <ac:cxnSpMk id="14" creationId="{409119E2-9ACC-E0F7-F59C-224D1DDD3DF5}"/>
          </ac:cxnSpMkLst>
        </pc:cxnChg>
      </pc:sldChg>
      <pc:sldChg chg="del">
        <pc:chgData name="Anna Melchor" userId="c0bef547-b46c-4794-b37f-8c44c9872e55" providerId="ADAL" clId="{FC855F0F-69F6-4267-A578-2E12DD6D34B7}" dt="2023-02-07T11:13:06.424" v="14" actId="2696"/>
        <pc:sldMkLst>
          <pc:docMk/>
          <pc:sldMk cId="2294775166" sldId="6706"/>
        </pc:sldMkLst>
      </pc:sldChg>
      <pc:sldChg chg="del">
        <pc:chgData name="Anna Melchor" userId="c0bef547-b46c-4794-b37f-8c44c9872e55" providerId="ADAL" clId="{FC855F0F-69F6-4267-A578-2E12DD6D34B7}" dt="2023-02-08T10:55:43.042" v="2002" actId="47"/>
        <pc:sldMkLst>
          <pc:docMk/>
          <pc:sldMk cId="165415685" sldId="6707"/>
        </pc:sldMkLst>
      </pc:sldChg>
      <pc:sldChg chg="del">
        <pc:chgData name="Anna Melchor" userId="c0bef547-b46c-4794-b37f-8c44c9872e55" providerId="ADAL" clId="{FC855F0F-69F6-4267-A578-2E12DD6D34B7}" dt="2023-02-08T10:55:26.366" v="2001" actId="47"/>
        <pc:sldMkLst>
          <pc:docMk/>
          <pc:sldMk cId="2846581966" sldId="6708"/>
        </pc:sldMkLst>
      </pc:sldChg>
      <pc:sldChg chg="del">
        <pc:chgData name="Anna Melchor" userId="c0bef547-b46c-4794-b37f-8c44c9872e55" providerId="ADAL" clId="{FC855F0F-69F6-4267-A578-2E12DD6D34B7}" dt="2023-02-07T11:13:40.202" v="19" actId="2696"/>
        <pc:sldMkLst>
          <pc:docMk/>
          <pc:sldMk cId="971732592" sldId="6710"/>
        </pc:sldMkLst>
      </pc:sldChg>
      <pc:sldChg chg="modSp add del mod ord">
        <pc:chgData name="Anna Melchor" userId="c0bef547-b46c-4794-b37f-8c44c9872e55" providerId="ADAL" clId="{FC855F0F-69F6-4267-A578-2E12DD6D34B7}" dt="2023-02-08T10:28:30.379" v="1882" actId="47"/>
        <pc:sldMkLst>
          <pc:docMk/>
          <pc:sldMk cId="3311115619" sldId="6710"/>
        </pc:sldMkLst>
        <pc:spChg chg="mod">
          <ac:chgData name="Anna Melchor" userId="c0bef547-b46c-4794-b37f-8c44c9872e55" providerId="ADAL" clId="{FC855F0F-69F6-4267-A578-2E12DD6D34B7}" dt="2023-02-08T07:54:13.294" v="532" actId="1076"/>
          <ac:spMkLst>
            <pc:docMk/>
            <pc:sldMk cId="3311115619" sldId="6710"/>
            <ac:spMk id="9" creationId="{FF969717-A3AC-58DD-2458-A48734CCA627}"/>
          </ac:spMkLst>
        </pc:spChg>
        <pc:spChg chg="mod">
          <ac:chgData name="Anna Melchor" userId="c0bef547-b46c-4794-b37f-8c44c9872e55" providerId="ADAL" clId="{FC855F0F-69F6-4267-A578-2E12DD6D34B7}" dt="2023-02-08T07:54:19.728" v="533" actId="207"/>
          <ac:spMkLst>
            <pc:docMk/>
            <pc:sldMk cId="3311115619" sldId="6710"/>
            <ac:spMk id="15" creationId="{ED825817-14C5-902C-08A1-72CE234FFA1D}"/>
          </ac:spMkLst>
        </pc:spChg>
        <pc:picChg chg="mod">
          <ac:chgData name="Anna Melchor" userId="c0bef547-b46c-4794-b37f-8c44c9872e55" providerId="ADAL" clId="{FC855F0F-69F6-4267-A578-2E12DD6D34B7}" dt="2023-02-08T10:27:19.669" v="1874" actId="1076"/>
          <ac:picMkLst>
            <pc:docMk/>
            <pc:sldMk cId="3311115619" sldId="6710"/>
            <ac:picMk id="16" creationId="{F795D20B-CC96-18B6-2333-1E54122DE038}"/>
          </ac:picMkLst>
        </pc:picChg>
      </pc:sldChg>
      <pc:sldChg chg="del">
        <pc:chgData name="Anna Melchor" userId="c0bef547-b46c-4794-b37f-8c44c9872e55" providerId="ADAL" clId="{FC855F0F-69F6-4267-A578-2E12DD6D34B7}" dt="2023-02-07T11:13:15.797" v="16" actId="2696"/>
        <pc:sldMkLst>
          <pc:docMk/>
          <pc:sldMk cId="1315912289" sldId="6711"/>
        </pc:sldMkLst>
      </pc:sldChg>
      <pc:sldChg chg="addSp delSp modSp add del mod">
        <pc:chgData name="Anna Melchor" userId="c0bef547-b46c-4794-b37f-8c44c9872e55" providerId="ADAL" clId="{FC855F0F-69F6-4267-A578-2E12DD6D34B7}" dt="2023-02-08T10:49:01.898" v="1944" actId="47"/>
        <pc:sldMkLst>
          <pc:docMk/>
          <pc:sldMk cId="3192638883" sldId="6711"/>
        </pc:sldMkLst>
        <pc:spChg chg="mod">
          <ac:chgData name="Anna Melchor" userId="c0bef547-b46c-4794-b37f-8c44c9872e55" providerId="ADAL" clId="{FC855F0F-69F6-4267-A578-2E12DD6D34B7}" dt="2023-02-07T11:37:54.004" v="233" actId="1076"/>
          <ac:spMkLst>
            <pc:docMk/>
            <pc:sldMk cId="3192638883" sldId="6711"/>
            <ac:spMk id="2" creationId="{2BEBF616-FD2C-F006-887C-C97BBF37669A}"/>
          </ac:spMkLst>
        </pc:spChg>
        <pc:spChg chg="mod">
          <ac:chgData name="Anna Melchor" userId="c0bef547-b46c-4794-b37f-8c44c9872e55" providerId="ADAL" clId="{FC855F0F-69F6-4267-A578-2E12DD6D34B7}" dt="2023-02-08T07:53:20.839" v="528" actId="20577"/>
          <ac:spMkLst>
            <pc:docMk/>
            <pc:sldMk cId="3192638883" sldId="6711"/>
            <ac:spMk id="3" creationId="{5A324A6A-EF2E-EA9F-CBF4-6E73716EC33A}"/>
          </ac:spMkLst>
        </pc:spChg>
        <pc:spChg chg="add mod">
          <ac:chgData name="Anna Melchor" userId="c0bef547-b46c-4794-b37f-8c44c9872e55" providerId="ADAL" clId="{FC855F0F-69F6-4267-A578-2E12DD6D34B7}" dt="2023-02-07T11:38:08.606" v="235" actId="207"/>
          <ac:spMkLst>
            <pc:docMk/>
            <pc:sldMk cId="3192638883" sldId="6711"/>
            <ac:spMk id="8" creationId="{023B87E7-44F0-9739-4A87-E74B026FBB57}"/>
          </ac:spMkLst>
        </pc:spChg>
        <pc:spChg chg="add mod">
          <ac:chgData name="Anna Melchor" userId="c0bef547-b46c-4794-b37f-8c44c9872e55" providerId="ADAL" clId="{FC855F0F-69F6-4267-A578-2E12DD6D34B7}" dt="2023-02-07T11:38:13.174" v="237" actId="207"/>
          <ac:spMkLst>
            <pc:docMk/>
            <pc:sldMk cId="3192638883" sldId="6711"/>
            <ac:spMk id="9" creationId="{7D39BFE5-CDCE-FC59-7CF7-2DBB627870DA}"/>
          </ac:spMkLst>
        </pc:spChg>
        <pc:spChg chg="add mod">
          <ac:chgData name="Anna Melchor" userId="c0bef547-b46c-4794-b37f-8c44c9872e55" providerId="ADAL" clId="{FC855F0F-69F6-4267-A578-2E12DD6D34B7}" dt="2023-02-07T11:38:11.102" v="236" actId="207"/>
          <ac:spMkLst>
            <pc:docMk/>
            <pc:sldMk cId="3192638883" sldId="6711"/>
            <ac:spMk id="10" creationId="{7BC3272B-3882-1BC2-F54E-5A3DEDD8CD03}"/>
          </ac:spMkLst>
        </pc:spChg>
        <pc:picChg chg="add mod">
          <ac:chgData name="Anna Melchor" userId="c0bef547-b46c-4794-b37f-8c44c9872e55" providerId="ADAL" clId="{FC855F0F-69F6-4267-A578-2E12DD6D34B7}" dt="2023-02-07T11:30:29.314" v="139" actId="14100"/>
          <ac:picMkLst>
            <pc:docMk/>
            <pc:sldMk cId="3192638883" sldId="6711"/>
            <ac:picMk id="5" creationId="{4311BCB2-6260-7BD0-A960-E18D3EF7E16B}"/>
          </ac:picMkLst>
        </pc:picChg>
        <pc:picChg chg="add mod">
          <ac:chgData name="Anna Melchor" userId="c0bef547-b46c-4794-b37f-8c44c9872e55" providerId="ADAL" clId="{FC855F0F-69F6-4267-A578-2E12DD6D34B7}" dt="2023-02-07T11:30:31.098" v="140" actId="1076"/>
          <ac:picMkLst>
            <pc:docMk/>
            <pc:sldMk cId="3192638883" sldId="6711"/>
            <ac:picMk id="6" creationId="{BA2AE29C-2CC2-C3B9-1086-168FEA4C7C24}"/>
          </ac:picMkLst>
        </pc:picChg>
        <pc:picChg chg="add del mod">
          <ac:chgData name="Anna Melchor" userId="c0bef547-b46c-4794-b37f-8c44c9872e55" providerId="ADAL" clId="{FC855F0F-69F6-4267-A578-2E12DD6D34B7}" dt="2023-02-07T11:30:17.557" v="133" actId="478"/>
          <ac:picMkLst>
            <pc:docMk/>
            <pc:sldMk cId="3192638883" sldId="6711"/>
            <ac:picMk id="7" creationId="{D389049F-E63A-97FE-DD04-65D2804401D6}"/>
          </ac:picMkLst>
        </pc:picChg>
        <pc:picChg chg="mod">
          <ac:chgData name="Anna Melchor" userId="c0bef547-b46c-4794-b37f-8c44c9872e55" providerId="ADAL" clId="{FC855F0F-69F6-4267-A578-2E12DD6D34B7}" dt="2023-02-07T11:54:07.105" v="262" actId="1076"/>
          <ac:picMkLst>
            <pc:docMk/>
            <pc:sldMk cId="3192638883" sldId="6711"/>
            <ac:picMk id="1026" creationId="{23732526-64C4-BEF9-3001-2AF8BA34601E}"/>
          </ac:picMkLst>
        </pc:picChg>
      </pc:sldChg>
      <pc:sldChg chg="del">
        <pc:chgData name="Anna Melchor" userId="c0bef547-b46c-4794-b37f-8c44c9872e55" providerId="ADAL" clId="{FC855F0F-69F6-4267-A578-2E12DD6D34B7}" dt="2023-02-08T10:55:46.089" v="2003" actId="47"/>
        <pc:sldMkLst>
          <pc:docMk/>
          <pc:sldMk cId="1743657992" sldId="6712"/>
        </pc:sldMkLst>
      </pc:sldChg>
      <pc:sldChg chg="del">
        <pc:chgData name="Anna Melchor" userId="c0bef547-b46c-4794-b37f-8c44c9872e55" providerId="ADAL" clId="{FC855F0F-69F6-4267-A578-2E12DD6D34B7}" dt="2023-02-08T10:28:37.970" v="1883" actId="47"/>
        <pc:sldMkLst>
          <pc:docMk/>
          <pc:sldMk cId="1428523368" sldId="6713"/>
        </pc:sldMkLst>
      </pc:sldChg>
      <pc:sldChg chg="modSp del mod ord">
        <pc:chgData name="Anna Melchor" userId="c0bef547-b46c-4794-b37f-8c44c9872e55" providerId="ADAL" clId="{FC855F0F-69F6-4267-A578-2E12DD6D34B7}" dt="2023-02-08T08:12:45.128" v="549" actId="47"/>
        <pc:sldMkLst>
          <pc:docMk/>
          <pc:sldMk cId="649716982" sldId="6714"/>
        </pc:sldMkLst>
        <pc:spChg chg="mod">
          <ac:chgData name="Anna Melchor" userId="c0bef547-b46c-4794-b37f-8c44c9872e55" providerId="ADAL" clId="{FC855F0F-69F6-4267-A578-2E12DD6D34B7}" dt="2023-02-08T07:51:56.155" v="523" actId="6549"/>
          <ac:spMkLst>
            <pc:docMk/>
            <pc:sldMk cId="649716982" sldId="6714"/>
            <ac:spMk id="13" creationId="{DF826AE1-D44C-000F-8DA1-6C757ACD37D0}"/>
          </ac:spMkLst>
        </pc:spChg>
      </pc:sldChg>
      <pc:sldChg chg="del">
        <pc:chgData name="Anna Melchor" userId="c0bef547-b46c-4794-b37f-8c44c9872e55" providerId="ADAL" clId="{FC855F0F-69F6-4267-A578-2E12DD6D34B7}" dt="2023-02-08T07:55:03.220" v="537" actId="47"/>
        <pc:sldMkLst>
          <pc:docMk/>
          <pc:sldMk cId="4000072045" sldId="6715"/>
        </pc:sldMkLst>
      </pc:sldChg>
      <pc:sldChg chg="del">
        <pc:chgData name="Anna Melchor" userId="c0bef547-b46c-4794-b37f-8c44c9872e55" providerId="ADAL" clId="{FC855F0F-69F6-4267-A578-2E12DD6D34B7}" dt="2023-02-08T07:54:50.449" v="536" actId="47"/>
        <pc:sldMkLst>
          <pc:docMk/>
          <pc:sldMk cId="1721346152" sldId="6716"/>
        </pc:sldMkLst>
      </pc:sldChg>
      <pc:sldChg chg="del">
        <pc:chgData name="Anna Melchor" userId="c0bef547-b46c-4794-b37f-8c44c9872e55" providerId="ADAL" clId="{FC855F0F-69F6-4267-A578-2E12DD6D34B7}" dt="2023-02-08T10:58:47.602" v="2005" actId="47"/>
        <pc:sldMkLst>
          <pc:docMk/>
          <pc:sldMk cId="4156875800" sldId="6717"/>
        </pc:sldMkLst>
      </pc:sldChg>
      <pc:sldChg chg="del">
        <pc:chgData name="Anna Melchor" userId="c0bef547-b46c-4794-b37f-8c44c9872e55" providerId="ADAL" clId="{FC855F0F-69F6-4267-A578-2E12DD6D34B7}" dt="2023-02-08T10:57:53.763" v="2004" actId="47"/>
        <pc:sldMkLst>
          <pc:docMk/>
          <pc:sldMk cId="2962745070" sldId="6718"/>
        </pc:sldMkLst>
      </pc:sldChg>
      <pc:sldChg chg="add del ord">
        <pc:chgData name="Anna Melchor" userId="c0bef547-b46c-4794-b37f-8c44c9872e55" providerId="ADAL" clId="{FC855F0F-69F6-4267-A578-2E12DD6D34B7}" dt="2023-02-07T11:55:02.623" v="270" actId="47"/>
        <pc:sldMkLst>
          <pc:docMk/>
          <pc:sldMk cId="2935296135" sldId="6719"/>
        </pc:sldMkLst>
      </pc:sldChg>
      <pc:sldChg chg="new del">
        <pc:chgData name="Anna Melchor" userId="c0bef547-b46c-4794-b37f-8c44c9872e55" providerId="ADAL" clId="{FC855F0F-69F6-4267-A578-2E12DD6D34B7}" dt="2023-02-08T07:54:28.347" v="534" actId="47"/>
        <pc:sldMkLst>
          <pc:docMk/>
          <pc:sldMk cId="2693835361" sldId="6720"/>
        </pc:sldMkLst>
      </pc:sldChg>
      <pc:sldChg chg="addSp delSp modSp add del mod">
        <pc:chgData name="Anna Melchor" userId="c0bef547-b46c-4794-b37f-8c44c9872e55" providerId="ADAL" clId="{FC855F0F-69F6-4267-A578-2E12DD6D34B7}" dt="2023-02-08T08:25:34.806" v="644" actId="47"/>
        <pc:sldMkLst>
          <pc:docMk/>
          <pc:sldMk cId="2684203375" sldId="6914"/>
        </pc:sldMkLst>
        <pc:spChg chg="del mod">
          <ac:chgData name="Anna Melchor" userId="c0bef547-b46c-4794-b37f-8c44c9872e55" providerId="ADAL" clId="{FC855F0F-69F6-4267-A578-2E12DD6D34B7}" dt="2023-02-08T07:33:08.990" v="390" actId="478"/>
          <ac:spMkLst>
            <pc:docMk/>
            <pc:sldMk cId="2684203375" sldId="6914"/>
            <ac:spMk id="6" creationId="{E8DA3111-C288-0DFD-F2AE-75336877DD23}"/>
          </ac:spMkLst>
        </pc:spChg>
        <pc:spChg chg="mod">
          <ac:chgData name="Anna Melchor" userId="c0bef547-b46c-4794-b37f-8c44c9872e55" providerId="ADAL" clId="{FC855F0F-69F6-4267-A578-2E12DD6D34B7}" dt="2023-02-08T07:30:49.379" v="341" actId="20577"/>
          <ac:spMkLst>
            <pc:docMk/>
            <pc:sldMk cId="2684203375" sldId="6914"/>
            <ac:spMk id="18" creationId="{FFDA7329-0B00-EC4E-5C42-EC5DA87016A6}"/>
          </ac:spMkLst>
        </pc:spChg>
        <pc:spChg chg="mod">
          <ac:chgData name="Anna Melchor" userId="c0bef547-b46c-4794-b37f-8c44c9872e55" providerId="ADAL" clId="{FC855F0F-69F6-4267-A578-2E12DD6D34B7}" dt="2023-02-08T07:31:11.066" v="360" actId="1076"/>
          <ac:spMkLst>
            <pc:docMk/>
            <pc:sldMk cId="2684203375" sldId="6914"/>
            <ac:spMk id="19" creationId="{8EDBB2D7-517D-4874-3D1B-7ADBCFF90D5A}"/>
          </ac:spMkLst>
        </pc:spChg>
        <pc:spChg chg="mod">
          <ac:chgData name="Anna Melchor" userId="c0bef547-b46c-4794-b37f-8c44c9872e55" providerId="ADAL" clId="{FC855F0F-69F6-4267-A578-2E12DD6D34B7}" dt="2023-02-08T07:30:28.365" v="327"/>
          <ac:spMkLst>
            <pc:docMk/>
            <pc:sldMk cId="2684203375" sldId="6914"/>
            <ac:spMk id="20" creationId="{1D2F9B3B-ED99-129A-1075-44D508793C12}"/>
          </ac:spMkLst>
        </pc:spChg>
        <pc:spChg chg="mod">
          <ac:chgData name="Anna Melchor" userId="c0bef547-b46c-4794-b37f-8c44c9872e55" providerId="ADAL" clId="{FC855F0F-69F6-4267-A578-2E12DD6D34B7}" dt="2023-02-08T07:31:31.045" v="362" actId="20577"/>
          <ac:spMkLst>
            <pc:docMk/>
            <pc:sldMk cId="2684203375" sldId="6914"/>
            <ac:spMk id="21" creationId="{3E8E2FD0-8964-82CB-27EA-19FA5C6BA665}"/>
          </ac:spMkLst>
        </pc:spChg>
        <pc:spChg chg="mod">
          <ac:chgData name="Anna Melchor" userId="c0bef547-b46c-4794-b37f-8c44c9872e55" providerId="ADAL" clId="{FC855F0F-69F6-4267-A578-2E12DD6D34B7}" dt="2023-02-08T07:32:18.545" v="365" actId="6549"/>
          <ac:spMkLst>
            <pc:docMk/>
            <pc:sldMk cId="2684203375" sldId="6914"/>
            <ac:spMk id="22" creationId="{82F96BDC-B3AA-0C68-7EFB-53FC788F3D89}"/>
          </ac:spMkLst>
        </pc:spChg>
        <pc:picChg chg="del mod">
          <ac:chgData name="Anna Melchor" userId="c0bef547-b46c-4794-b37f-8c44c9872e55" providerId="ADAL" clId="{FC855F0F-69F6-4267-A578-2E12DD6D34B7}" dt="2023-02-08T08:12:20.056" v="546" actId="21"/>
          <ac:picMkLst>
            <pc:docMk/>
            <pc:sldMk cId="2684203375" sldId="6914"/>
            <ac:picMk id="2" creationId="{2AB72188-5F76-C9B3-BC80-43B0568B337F}"/>
          </ac:picMkLst>
        </pc:picChg>
        <pc:picChg chg="add mod">
          <ac:chgData name="Anna Melchor" userId="c0bef547-b46c-4794-b37f-8c44c9872e55" providerId="ADAL" clId="{FC855F0F-69F6-4267-A578-2E12DD6D34B7}" dt="2023-02-08T07:33:09.573" v="391"/>
          <ac:picMkLst>
            <pc:docMk/>
            <pc:sldMk cId="2684203375" sldId="6914"/>
            <ac:picMk id="3" creationId="{619144CF-AD79-B9A1-42D8-D9386EF3C25A}"/>
          </ac:picMkLst>
        </pc:picChg>
        <pc:picChg chg="del">
          <ac:chgData name="Anna Melchor" userId="c0bef547-b46c-4794-b37f-8c44c9872e55" providerId="ADAL" clId="{FC855F0F-69F6-4267-A578-2E12DD6D34B7}" dt="2023-02-08T07:33:06.701" v="389" actId="478"/>
          <ac:picMkLst>
            <pc:docMk/>
            <pc:sldMk cId="2684203375" sldId="6914"/>
            <ac:picMk id="5" creationId="{30599148-E0BE-71F5-A704-7272C6D8AD17}"/>
          </ac:picMkLst>
        </pc:picChg>
      </pc:sldChg>
      <pc:sldChg chg="addSp delSp modSp add del mod">
        <pc:chgData name="Anna Melchor" userId="c0bef547-b46c-4794-b37f-8c44c9872e55" providerId="ADAL" clId="{FC855F0F-69F6-4267-A578-2E12DD6D34B7}" dt="2023-02-08T10:44:28.295" v="1942" actId="47"/>
        <pc:sldMkLst>
          <pc:docMk/>
          <pc:sldMk cId="2836574196" sldId="6915"/>
        </pc:sldMkLst>
        <pc:spChg chg="del mod">
          <ac:chgData name="Anna Melchor" userId="c0bef547-b46c-4794-b37f-8c44c9872e55" providerId="ADAL" clId="{FC855F0F-69F6-4267-A578-2E12DD6D34B7}" dt="2023-02-08T09:12:26.625" v="705" actId="21"/>
          <ac:spMkLst>
            <pc:docMk/>
            <pc:sldMk cId="2836574196" sldId="6915"/>
            <ac:spMk id="3" creationId="{717EB5B3-11E0-3098-BD86-DC8EDC171282}"/>
          </ac:spMkLst>
        </pc:spChg>
        <pc:spChg chg="del mod">
          <ac:chgData name="Anna Melchor" userId="c0bef547-b46c-4794-b37f-8c44c9872e55" providerId="ADAL" clId="{FC855F0F-69F6-4267-A578-2E12DD6D34B7}" dt="2023-02-08T09:12:26.625" v="705" actId="21"/>
          <ac:spMkLst>
            <pc:docMk/>
            <pc:sldMk cId="2836574196" sldId="6915"/>
            <ac:spMk id="5" creationId="{C67BC101-23AC-AF43-F9EF-ED28E145AB00}"/>
          </ac:spMkLst>
        </pc:spChg>
        <pc:spChg chg="mod">
          <ac:chgData name="Anna Melchor" userId="c0bef547-b46c-4794-b37f-8c44c9872e55" providerId="ADAL" clId="{FC855F0F-69F6-4267-A578-2E12DD6D34B7}" dt="2023-02-08T07:52:06.679" v="525" actId="6549"/>
          <ac:spMkLst>
            <pc:docMk/>
            <pc:sldMk cId="2836574196" sldId="6915"/>
            <ac:spMk id="6" creationId="{80215283-2E6F-06AB-9555-31D0EA35685F}"/>
          </ac:spMkLst>
        </pc:spChg>
        <pc:spChg chg="del mod">
          <ac:chgData name="Anna Melchor" userId="c0bef547-b46c-4794-b37f-8c44c9872e55" providerId="ADAL" clId="{FC855F0F-69F6-4267-A578-2E12DD6D34B7}" dt="2023-02-08T09:12:26.625" v="705" actId="21"/>
          <ac:spMkLst>
            <pc:docMk/>
            <pc:sldMk cId="2836574196" sldId="6915"/>
            <ac:spMk id="12" creationId="{5A3B4293-DAB6-B655-67BC-1196E8071D1A}"/>
          </ac:spMkLst>
        </pc:spChg>
        <pc:spChg chg="del">
          <ac:chgData name="Anna Melchor" userId="c0bef547-b46c-4794-b37f-8c44c9872e55" providerId="ADAL" clId="{FC855F0F-69F6-4267-A578-2E12DD6D34B7}" dt="2023-02-08T07:39:46.978" v="402" actId="478"/>
          <ac:spMkLst>
            <pc:docMk/>
            <pc:sldMk cId="2836574196" sldId="6915"/>
            <ac:spMk id="21" creationId="{886F5609-EADE-7F2D-8305-B93F9DFD7526}"/>
          </ac:spMkLst>
        </pc:spChg>
        <pc:spChg chg="del">
          <ac:chgData name="Anna Melchor" userId="c0bef547-b46c-4794-b37f-8c44c9872e55" providerId="ADAL" clId="{FC855F0F-69F6-4267-A578-2E12DD6D34B7}" dt="2023-02-08T07:39:46.978" v="402" actId="478"/>
          <ac:spMkLst>
            <pc:docMk/>
            <pc:sldMk cId="2836574196" sldId="6915"/>
            <ac:spMk id="22" creationId="{4401C152-1643-1094-346C-8607DCD509A6}"/>
          </ac:spMkLst>
        </pc:spChg>
        <pc:spChg chg="del">
          <ac:chgData name="Anna Melchor" userId="c0bef547-b46c-4794-b37f-8c44c9872e55" providerId="ADAL" clId="{FC855F0F-69F6-4267-A578-2E12DD6D34B7}" dt="2023-02-08T07:39:46.978" v="402" actId="478"/>
          <ac:spMkLst>
            <pc:docMk/>
            <pc:sldMk cId="2836574196" sldId="6915"/>
            <ac:spMk id="23" creationId="{828B0CC0-34A6-721A-EB15-3A14F29C5780}"/>
          </ac:spMkLst>
        </pc:spChg>
        <pc:spChg chg="del">
          <ac:chgData name="Anna Melchor" userId="c0bef547-b46c-4794-b37f-8c44c9872e55" providerId="ADAL" clId="{FC855F0F-69F6-4267-A578-2E12DD6D34B7}" dt="2023-02-08T07:39:52.455" v="404" actId="478"/>
          <ac:spMkLst>
            <pc:docMk/>
            <pc:sldMk cId="2836574196" sldId="6915"/>
            <ac:spMk id="24" creationId="{C3B1A16D-5AC4-B0AD-483B-AD1C86A0EDCD}"/>
          </ac:spMkLst>
        </pc:spChg>
        <pc:spChg chg="del">
          <ac:chgData name="Anna Melchor" userId="c0bef547-b46c-4794-b37f-8c44c9872e55" providerId="ADAL" clId="{FC855F0F-69F6-4267-A578-2E12DD6D34B7}" dt="2023-02-08T07:39:54.784" v="405" actId="478"/>
          <ac:spMkLst>
            <pc:docMk/>
            <pc:sldMk cId="2836574196" sldId="6915"/>
            <ac:spMk id="25" creationId="{E221C802-F7B6-1B90-A31D-3BDC8E86F5EF}"/>
          </ac:spMkLst>
        </pc:spChg>
        <pc:spChg chg="del">
          <ac:chgData name="Anna Melchor" userId="c0bef547-b46c-4794-b37f-8c44c9872e55" providerId="ADAL" clId="{FC855F0F-69F6-4267-A578-2E12DD6D34B7}" dt="2023-02-08T07:39:46.978" v="402" actId="478"/>
          <ac:spMkLst>
            <pc:docMk/>
            <pc:sldMk cId="2836574196" sldId="6915"/>
            <ac:spMk id="26" creationId="{8E65414D-8DEB-EBAD-9379-E93B32A8F1E7}"/>
          </ac:spMkLst>
        </pc:spChg>
        <pc:spChg chg="del">
          <ac:chgData name="Anna Melchor" userId="c0bef547-b46c-4794-b37f-8c44c9872e55" providerId="ADAL" clId="{FC855F0F-69F6-4267-A578-2E12DD6D34B7}" dt="2023-02-08T07:39:46.978" v="402" actId="478"/>
          <ac:spMkLst>
            <pc:docMk/>
            <pc:sldMk cId="2836574196" sldId="6915"/>
            <ac:spMk id="27" creationId="{0E71B0D3-CF9A-A5EA-3BEA-55F55C764AA1}"/>
          </ac:spMkLst>
        </pc:spChg>
        <pc:spChg chg="del mod">
          <ac:chgData name="Anna Melchor" userId="c0bef547-b46c-4794-b37f-8c44c9872e55" providerId="ADAL" clId="{FC855F0F-69F6-4267-A578-2E12DD6D34B7}" dt="2023-02-08T07:51:32.670" v="519"/>
          <ac:spMkLst>
            <pc:docMk/>
            <pc:sldMk cId="2836574196" sldId="6915"/>
            <ac:spMk id="28" creationId="{77A0F0AA-3197-8E8B-EA77-C64EECA78C74}"/>
          </ac:spMkLst>
        </pc:spChg>
        <pc:picChg chg="add mod">
          <ac:chgData name="Anna Melchor" userId="c0bef547-b46c-4794-b37f-8c44c9872e55" providerId="ADAL" clId="{FC855F0F-69F6-4267-A578-2E12DD6D34B7}" dt="2023-02-08T07:41:22.296" v="425" actId="14100"/>
          <ac:picMkLst>
            <pc:docMk/>
            <pc:sldMk cId="2836574196" sldId="6915"/>
            <ac:picMk id="2" creationId="{DE3D854F-C586-5282-7F11-69917E28EB44}"/>
          </ac:picMkLst>
        </pc:picChg>
        <pc:picChg chg="del">
          <ac:chgData name="Anna Melchor" userId="c0bef547-b46c-4794-b37f-8c44c9872e55" providerId="ADAL" clId="{FC855F0F-69F6-4267-A578-2E12DD6D34B7}" dt="2023-02-08T07:39:46.978" v="402" actId="478"/>
          <ac:picMkLst>
            <pc:docMk/>
            <pc:sldMk cId="2836574196" sldId="6915"/>
            <ac:picMk id="14" creationId="{50B3CE86-6F86-3F99-43AB-58D9EE8A813F}"/>
          </ac:picMkLst>
        </pc:picChg>
        <pc:picChg chg="del">
          <ac:chgData name="Anna Melchor" userId="c0bef547-b46c-4794-b37f-8c44c9872e55" providerId="ADAL" clId="{FC855F0F-69F6-4267-A578-2E12DD6D34B7}" dt="2023-02-08T07:39:46.978" v="402" actId="478"/>
          <ac:picMkLst>
            <pc:docMk/>
            <pc:sldMk cId="2836574196" sldId="6915"/>
            <ac:picMk id="15" creationId="{547F32B6-2EE5-CF5E-0AE0-513D439A1BED}"/>
          </ac:picMkLst>
        </pc:picChg>
        <pc:picChg chg="del">
          <ac:chgData name="Anna Melchor" userId="c0bef547-b46c-4794-b37f-8c44c9872e55" providerId="ADAL" clId="{FC855F0F-69F6-4267-A578-2E12DD6D34B7}" dt="2023-02-08T07:39:50.192" v="403" actId="478"/>
          <ac:picMkLst>
            <pc:docMk/>
            <pc:sldMk cId="2836574196" sldId="6915"/>
            <ac:picMk id="16" creationId="{8DBF2621-ED46-5952-0677-BA2A6728C291}"/>
          </ac:picMkLst>
        </pc:picChg>
        <pc:picChg chg="del">
          <ac:chgData name="Anna Melchor" userId="c0bef547-b46c-4794-b37f-8c44c9872e55" providerId="ADAL" clId="{FC855F0F-69F6-4267-A578-2E12DD6D34B7}" dt="2023-02-08T07:39:46.978" v="402" actId="478"/>
          <ac:picMkLst>
            <pc:docMk/>
            <pc:sldMk cId="2836574196" sldId="6915"/>
            <ac:picMk id="17" creationId="{7F178689-7E1D-21E2-7467-5198BD728351}"/>
          </ac:picMkLst>
        </pc:picChg>
        <pc:picChg chg="del">
          <ac:chgData name="Anna Melchor" userId="c0bef547-b46c-4794-b37f-8c44c9872e55" providerId="ADAL" clId="{FC855F0F-69F6-4267-A578-2E12DD6D34B7}" dt="2023-02-08T07:39:46.978" v="402" actId="478"/>
          <ac:picMkLst>
            <pc:docMk/>
            <pc:sldMk cId="2836574196" sldId="6915"/>
            <ac:picMk id="18" creationId="{3259EC88-FB3F-240A-5B98-11C9BB1D05E3}"/>
          </ac:picMkLst>
        </pc:picChg>
        <pc:picChg chg="del">
          <ac:chgData name="Anna Melchor" userId="c0bef547-b46c-4794-b37f-8c44c9872e55" providerId="ADAL" clId="{FC855F0F-69F6-4267-A578-2E12DD6D34B7}" dt="2023-02-08T07:39:56.542" v="406" actId="478"/>
          <ac:picMkLst>
            <pc:docMk/>
            <pc:sldMk cId="2836574196" sldId="6915"/>
            <ac:picMk id="19" creationId="{B3614921-D818-6AA6-E499-C2FC14534E0F}"/>
          </ac:picMkLst>
        </pc:picChg>
        <pc:picChg chg="del">
          <ac:chgData name="Anna Melchor" userId="c0bef547-b46c-4794-b37f-8c44c9872e55" providerId="ADAL" clId="{FC855F0F-69F6-4267-A578-2E12DD6D34B7}" dt="2023-02-08T07:39:50.192" v="403" actId="478"/>
          <ac:picMkLst>
            <pc:docMk/>
            <pc:sldMk cId="2836574196" sldId="6915"/>
            <ac:picMk id="20" creationId="{299042BB-8375-911C-5D5F-88494FD23EFA}"/>
          </ac:picMkLst>
        </pc:picChg>
        <pc:picChg chg="mod ord">
          <ac:chgData name="Anna Melchor" userId="c0bef547-b46c-4794-b37f-8c44c9872e55" providerId="ADAL" clId="{FC855F0F-69F6-4267-A578-2E12DD6D34B7}" dt="2023-02-08T07:40:34.498" v="416" actId="167"/>
          <ac:picMkLst>
            <pc:docMk/>
            <pc:sldMk cId="2836574196" sldId="6915"/>
            <ac:picMk id="29" creationId="{165C025B-445C-63AB-0051-375C0512B8CB}"/>
          </ac:picMkLst>
        </pc:picChg>
      </pc:sldChg>
      <pc:sldChg chg="addSp delSp modSp new mod">
        <pc:chgData name="Anna Melchor" userId="c0bef547-b46c-4794-b37f-8c44c9872e55" providerId="ADAL" clId="{FC855F0F-69F6-4267-A578-2E12DD6D34B7}" dt="2023-02-08T14:24:23.798" v="2304" actId="14100"/>
        <pc:sldMkLst>
          <pc:docMk/>
          <pc:sldMk cId="3133332581" sldId="6916"/>
        </pc:sldMkLst>
        <pc:spChg chg="add del mod">
          <ac:chgData name="Anna Melchor" userId="c0bef547-b46c-4794-b37f-8c44c9872e55" providerId="ADAL" clId="{FC855F0F-69F6-4267-A578-2E12DD6D34B7}" dt="2023-02-08T14:16:51.261" v="2176" actId="478"/>
          <ac:spMkLst>
            <pc:docMk/>
            <pc:sldMk cId="3133332581" sldId="6916"/>
            <ac:spMk id="3" creationId="{E1E3F1E3-2665-337A-2AC3-2EAAA8A115CF}"/>
          </ac:spMkLst>
        </pc:spChg>
        <pc:spChg chg="add del mod">
          <ac:chgData name="Anna Melchor" userId="c0bef547-b46c-4794-b37f-8c44c9872e55" providerId="ADAL" clId="{FC855F0F-69F6-4267-A578-2E12DD6D34B7}" dt="2023-02-08T09:51:18.127" v="1181" actId="478"/>
          <ac:spMkLst>
            <pc:docMk/>
            <pc:sldMk cId="3133332581" sldId="6916"/>
            <ac:spMk id="3" creationId="{EF4E7071-60AB-8DFE-7045-9301452790C8}"/>
          </ac:spMkLst>
        </pc:spChg>
        <pc:spChg chg="add del mod">
          <ac:chgData name="Anna Melchor" userId="c0bef547-b46c-4794-b37f-8c44c9872e55" providerId="ADAL" clId="{FC855F0F-69F6-4267-A578-2E12DD6D34B7}" dt="2023-02-08T14:16:50.684" v="2175" actId="478"/>
          <ac:spMkLst>
            <pc:docMk/>
            <pc:sldMk cId="3133332581" sldId="6916"/>
            <ac:spMk id="4" creationId="{61209C0F-AB43-43BE-71CE-3F327FE9B338}"/>
          </ac:spMkLst>
        </pc:spChg>
        <pc:spChg chg="add del mod">
          <ac:chgData name="Anna Melchor" userId="c0bef547-b46c-4794-b37f-8c44c9872e55" providerId="ADAL" clId="{FC855F0F-69F6-4267-A578-2E12DD6D34B7}" dt="2023-02-08T09:56:01.564" v="1317" actId="21"/>
          <ac:spMkLst>
            <pc:docMk/>
            <pc:sldMk cId="3133332581" sldId="6916"/>
            <ac:spMk id="5" creationId="{0FBCF7E0-93D6-64DC-9288-3ECBD51918AB}"/>
          </ac:spMkLst>
        </pc:spChg>
        <pc:spChg chg="add mod">
          <ac:chgData name="Anna Melchor" userId="c0bef547-b46c-4794-b37f-8c44c9872e55" providerId="ADAL" clId="{FC855F0F-69F6-4267-A578-2E12DD6D34B7}" dt="2023-02-08T14:24:23.798" v="2304" actId="14100"/>
          <ac:spMkLst>
            <pc:docMk/>
            <pc:sldMk cId="3133332581" sldId="6916"/>
            <ac:spMk id="5" creationId="{E48E37EC-82AA-6476-9D92-CB87225DBBC0}"/>
          </ac:spMkLst>
        </pc:spChg>
        <pc:spChg chg="add mod">
          <ac:chgData name="Anna Melchor" userId="c0bef547-b46c-4794-b37f-8c44c9872e55" providerId="ADAL" clId="{FC855F0F-69F6-4267-A578-2E12DD6D34B7}" dt="2023-02-08T09:55:47.375" v="1315" actId="1076"/>
          <ac:spMkLst>
            <pc:docMk/>
            <pc:sldMk cId="3133332581" sldId="6916"/>
            <ac:spMk id="10" creationId="{60997BD5-0532-9F83-BC09-CA969FE50DBD}"/>
          </ac:spMkLst>
        </pc:spChg>
        <pc:spChg chg="add del mod">
          <ac:chgData name="Anna Melchor" userId="c0bef547-b46c-4794-b37f-8c44c9872e55" providerId="ADAL" clId="{FC855F0F-69F6-4267-A578-2E12DD6D34B7}" dt="2023-02-08T09:11:48.893" v="701" actId="478"/>
          <ac:spMkLst>
            <pc:docMk/>
            <pc:sldMk cId="3133332581" sldId="6916"/>
            <ac:spMk id="16" creationId="{63728931-3D0F-8B47-952B-3B4175E497EA}"/>
          </ac:spMkLst>
        </pc:spChg>
        <pc:spChg chg="add del mod">
          <ac:chgData name="Anna Melchor" userId="c0bef547-b46c-4794-b37f-8c44c9872e55" providerId="ADAL" clId="{FC855F0F-69F6-4267-A578-2E12DD6D34B7}" dt="2023-02-08T09:51:20.664" v="1183" actId="478"/>
          <ac:spMkLst>
            <pc:docMk/>
            <pc:sldMk cId="3133332581" sldId="6916"/>
            <ac:spMk id="17" creationId="{1C122C36-6BDB-3375-D953-2B6BB504D7B6}"/>
          </ac:spMkLst>
        </pc:spChg>
        <pc:spChg chg="add del mod">
          <ac:chgData name="Anna Melchor" userId="c0bef547-b46c-4794-b37f-8c44c9872e55" providerId="ADAL" clId="{FC855F0F-69F6-4267-A578-2E12DD6D34B7}" dt="2023-02-08T09:38:14.726" v="868" actId="478"/>
          <ac:spMkLst>
            <pc:docMk/>
            <pc:sldMk cId="3133332581" sldId="6916"/>
            <ac:spMk id="18" creationId="{2A9DDD09-C5DB-7B7B-29A7-104016318681}"/>
          </ac:spMkLst>
        </pc:spChg>
        <pc:spChg chg="add del mod">
          <ac:chgData name="Anna Melchor" userId="c0bef547-b46c-4794-b37f-8c44c9872e55" providerId="ADAL" clId="{FC855F0F-69F6-4267-A578-2E12DD6D34B7}" dt="2023-02-08T09:51:20.135" v="1182" actId="478"/>
          <ac:spMkLst>
            <pc:docMk/>
            <pc:sldMk cId="3133332581" sldId="6916"/>
            <ac:spMk id="19" creationId="{D74C06E2-DC3B-F4AE-23CE-F53099C08FDC}"/>
          </ac:spMkLst>
        </pc:spChg>
        <pc:spChg chg="add del mod">
          <ac:chgData name="Anna Melchor" userId="c0bef547-b46c-4794-b37f-8c44c9872e55" providerId="ADAL" clId="{FC855F0F-69F6-4267-A578-2E12DD6D34B7}" dt="2023-02-08T09:51:13.359" v="1179" actId="478"/>
          <ac:spMkLst>
            <pc:docMk/>
            <pc:sldMk cId="3133332581" sldId="6916"/>
            <ac:spMk id="21" creationId="{6696BF7E-05CD-B4A3-19CA-4677E8F79C8C}"/>
          </ac:spMkLst>
        </pc:spChg>
        <pc:spChg chg="add del mod">
          <ac:chgData name="Anna Melchor" userId="c0bef547-b46c-4794-b37f-8c44c9872e55" providerId="ADAL" clId="{FC855F0F-69F6-4267-A578-2E12DD6D34B7}" dt="2023-02-08T09:51:13.359" v="1179" actId="478"/>
          <ac:spMkLst>
            <pc:docMk/>
            <pc:sldMk cId="3133332581" sldId="6916"/>
            <ac:spMk id="23" creationId="{0191380F-6ECC-AF07-F424-032F3416C103}"/>
          </ac:spMkLst>
        </pc:spChg>
        <pc:spChg chg="add del mod">
          <ac:chgData name="Anna Melchor" userId="c0bef547-b46c-4794-b37f-8c44c9872e55" providerId="ADAL" clId="{FC855F0F-69F6-4267-A578-2E12DD6D34B7}" dt="2023-02-08T09:47:11.602" v="1139" actId="478"/>
          <ac:spMkLst>
            <pc:docMk/>
            <pc:sldMk cId="3133332581" sldId="6916"/>
            <ac:spMk id="25" creationId="{D95F8F79-63A8-2092-F3A4-21248D316294}"/>
          </ac:spMkLst>
        </pc:spChg>
        <pc:spChg chg="add del mod">
          <ac:chgData name="Anna Melchor" userId="c0bef547-b46c-4794-b37f-8c44c9872e55" providerId="ADAL" clId="{FC855F0F-69F6-4267-A578-2E12DD6D34B7}" dt="2023-02-08T09:56:01.564" v="1317" actId="21"/>
          <ac:spMkLst>
            <pc:docMk/>
            <pc:sldMk cId="3133332581" sldId="6916"/>
            <ac:spMk id="27" creationId="{92AEE801-630D-AD09-3716-9E257565FA0B}"/>
          </ac:spMkLst>
        </pc:spChg>
        <pc:spChg chg="add del mod">
          <ac:chgData name="Anna Melchor" userId="c0bef547-b46c-4794-b37f-8c44c9872e55" providerId="ADAL" clId="{FC855F0F-69F6-4267-A578-2E12DD6D34B7}" dt="2023-02-08T09:56:01.564" v="1317" actId="21"/>
          <ac:spMkLst>
            <pc:docMk/>
            <pc:sldMk cId="3133332581" sldId="6916"/>
            <ac:spMk id="28" creationId="{42852143-1321-4088-77FC-DF90EC9B5C2A}"/>
          </ac:spMkLst>
        </pc:spChg>
        <pc:spChg chg="add del mod">
          <ac:chgData name="Anna Melchor" userId="c0bef547-b46c-4794-b37f-8c44c9872e55" providerId="ADAL" clId="{FC855F0F-69F6-4267-A578-2E12DD6D34B7}" dt="2023-02-08T09:46:37.816" v="1130" actId="478"/>
          <ac:spMkLst>
            <pc:docMk/>
            <pc:sldMk cId="3133332581" sldId="6916"/>
            <ac:spMk id="40" creationId="{364687FF-9E8D-4E1A-4B06-4BBCE6397011}"/>
          </ac:spMkLst>
        </pc:spChg>
        <pc:spChg chg="add del mod ord">
          <ac:chgData name="Anna Melchor" userId="c0bef547-b46c-4794-b37f-8c44c9872e55" providerId="ADAL" clId="{FC855F0F-69F6-4267-A578-2E12DD6D34B7}" dt="2023-02-08T09:51:14.047" v="1180" actId="478"/>
          <ac:spMkLst>
            <pc:docMk/>
            <pc:sldMk cId="3133332581" sldId="6916"/>
            <ac:spMk id="41" creationId="{ED572FCD-468F-F36E-68FD-26FB7E0437BB}"/>
          </ac:spMkLst>
        </pc:spChg>
        <pc:spChg chg="add del mod ord">
          <ac:chgData name="Anna Melchor" userId="c0bef547-b46c-4794-b37f-8c44c9872e55" providerId="ADAL" clId="{FC855F0F-69F6-4267-A578-2E12DD6D34B7}" dt="2023-02-08T09:47:49.058" v="1150" actId="478"/>
          <ac:spMkLst>
            <pc:docMk/>
            <pc:sldMk cId="3133332581" sldId="6916"/>
            <ac:spMk id="42" creationId="{FE05F535-18B1-4FC7-9334-FADF1F2AA463}"/>
          </ac:spMkLst>
        </pc:spChg>
        <pc:spChg chg="add mod">
          <ac:chgData name="Anna Melchor" userId="c0bef547-b46c-4794-b37f-8c44c9872e55" providerId="ADAL" clId="{FC855F0F-69F6-4267-A578-2E12DD6D34B7}" dt="2023-02-08T14:10:03.357" v="2093" actId="14100"/>
          <ac:spMkLst>
            <pc:docMk/>
            <pc:sldMk cId="3133332581" sldId="6916"/>
            <ac:spMk id="55" creationId="{C269246E-38BB-ADC6-6968-87BCC174DCBC}"/>
          </ac:spMkLst>
        </pc:spChg>
        <pc:spChg chg="add mod">
          <ac:chgData name="Anna Melchor" userId="c0bef547-b46c-4794-b37f-8c44c9872e55" providerId="ADAL" clId="{FC855F0F-69F6-4267-A578-2E12DD6D34B7}" dt="2023-02-08T10:06:01.354" v="1526" actId="1076"/>
          <ac:spMkLst>
            <pc:docMk/>
            <pc:sldMk cId="3133332581" sldId="6916"/>
            <ac:spMk id="56" creationId="{0A3E4F73-4810-3E88-AC21-D43BBE91E471}"/>
          </ac:spMkLst>
        </pc:spChg>
        <pc:spChg chg="add mod">
          <ac:chgData name="Anna Melchor" userId="c0bef547-b46c-4794-b37f-8c44c9872e55" providerId="ADAL" clId="{FC855F0F-69F6-4267-A578-2E12DD6D34B7}" dt="2023-02-08T09:57:50.167" v="1365" actId="1076"/>
          <ac:spMkLst>
            <pc:docMk/>
            <pc:sldMk cId="3133332581" sldId="6916"/>
            <ac:spMk id="57" creationId="{39D0E4FF-99D6-3234-BDB2-CA105AE339D0}"/>
          </ac:spMkLst>
        </pc:spChg>
        <pc:spChg chg="add mod">
          <ac:chgData name="Anna Melchor" userId="c0bef547-b46c-4794-b37f-8c44c9872e55" providerId="ADAL" clId="{FC855F0F-69F6-4267-A578-2E12DD6D34B7}" dt="2023-02-08T09:57:50.167" v="1365" actId="1076"/>
          <ac:spMkLst>
            <pc:docMk/>
            <pc:sldMk cId="3133332581" sldId="6916"/>
            <ac:spMk id="58" creationId="{18ED0725-CC25-5717-82B1-BD04AFF9041F}"/>
          </ac:spMkLst>
        </pc:spChg>
        <pc:spChg chg="add mod">
          <ac:chgData name="Anna Melchor" userId="c0bef547-b46c-4794-b37f-8c44c9872e55" providerId="ADAL" clId="{FC855F0F-69F6-4267-A578-2E12DD6D34B7}" dt="2023-02-08T12:20:29.962" v="2025" actId="6549"/>
          <ac:spMkLst>
            <pc:docMk/>
            <pc:sldMk cId="3133332581" sldId="6916"/>
            <ac:spMk id="59" creationId="{39948F65-9E6B-4F3E-D111-3DC8E7CAACD3}"/>
          </ac:spMkLst>
        </pc:spChg>
        <pc:spChg chg="add mod">
          <ac:chgData name="Anna Melchor" userId="c0bef547-b46c-4794-b37f-8c44c9872e55" providerId="ADAL" clId="{FC855F0F-69F6-4267-A578-2E12DD6D34B7}" dt="2023-02-08T09:57:14.351" v="1361" actId="1076"/>
          <ac:spMkLst>
            <pc:docMk/>
            <pc:sldMk cId="3133332581" sldId="6916"/>
            <ac:spMk id="60" creationId="{63F05C0B-B909-C3BE-3058-95EEBE46E174}"/>
          </ac:spMkLst>
        </pc:spChg>
        <pc:spChg chg="add mod">
          <ac:chgData name="Anna Melchor" userId="c0bef547-b46c-4794-b37f-8c44c9872e55" providerId="ADAL" clId="{FC855F0F-69F6-4267-A578-2E12DD6D34B7}" dt="2023-02-08T14:10:53.623" v="2110" actId="14100"/>
          <ac:spMkLst>
            <pc:docMk/>
            <pc:sldMk cId="3133332581" sldId="6916"/>
            <ac:spMk id="62" creationId="{A1EBDF50-B6DE-341C-B057-F23716725725}"/>
          </ac:spMkLst>
        </pc:spChg>
        <pc:spChg chg="add mod">
          <ac:chgData name="Anna Melchor" userId="c0bef547-b46c-4794-b37f-8c44c9872e55" providerId="ADAL" clId="{FC855F0F-69F6-4267-A578-2E12DD6D34B7}" dt="2023-02-08T14:11:02.739" v="2111" actId="1076"/>
          <ac:spMkLst>
            <pc:docMk/>
            <pc:sldMk cId="3133332581" sldId="6916"/>
            <ac:spMk id="65" creationId="{3017E636-003D-0C90-40E3-17A6C4D7A278}"/>
          </ac:spMkLst>
        </pc:spChg>
        <pc:spChg chg="add mod">
          <ac:chgData name="Anna Melchor" userId="c0bef547-b46c-4794-b37f-8c44c9872e55" providerId="ADAL" clId="{FC855F0F-69F6-4267-A578-2E12DD6D34B7}" dt="2023-02-08T14:11:02.739" v="2111" actId="1076"/>
          <ac:spMkLst>
            <pc:docMk/>
            <pc:sldMk cId="3133332581" sldId="6916"/>
            <ac:spMk id="66" creationId="{B44873A8-297B-1E4E-0890-B4E12F76E49A}"/>
          </ac:spMkLst>
        </pc:spChg>
        <pc:picChg chg="add mod">
          <ac:chgData name="Anna Melchor" userId="c0bef547-b46c-4794-b37f-8c44c9872e55" providerId="ADAL" clId="{FC855F0F-69F6-4267-A578-2E12DD6D34B7}" dt="2023-02-08T10:06:01.354" v="1526" actId="1076"/>
          <ac:picMkLst>
            <pc:docMk/>
            <pc:sldMk cId="3133332581" sldId="6916"/>
            <ac:picMk id="2" creationId="{3925A2B8-AA60-A5E7-2BD7-14C17D7EDD28}"/>
          </ac:picMkLst>
        </pc:picChg>
        <pc:picChg chg="add mod">
          <ac:chgData name="Anna Melchor" userId="c0bef547-b46c-4794-b37f-8c44c9872e55" providerId="ADAL" clId="{FC855F0F-69F6-4267-A578-2E12DD6D34B7}" dt="2023-02-08T14:10:08.166" v="2094" actId="1076"/>
          <ac:picMkLst>
            <pc:docMk/>
            <pc:sldMk cId="3133332581" sldId="6916"/>
            <ac:picMk id="6" creationId="{7AE1A1F2-8842-BD2D-820C-29DCF0203535}"/>
          </ac:picMkLst>
        </pc:picChg>
        <pc:picChg chg="add mod">
          <ac:chgData name="Anna Melchor" userId="c0bef547-b46c-4794-b37f-8c44c9872e55" providerId="ADAL" clId="{FC855F0F-69F6-4267-A578-2E12DD6D34B7}" dt="2023-02-08T14:10:08.166" v="2094" actId="1076"/>
          <ac:picMkLst>
            <pc:docMk/>
            <pc:sldMk cId="3133332581" sldId="6916"/>
            <ac:picMk id="7" creationId="{32E87D6E-458B-D030-8908-033CC47F777D}"/>
          </ac:picMkLst>
        </pc:picChg>
        <pc:picChg chg="add mod">
          <ac:chgData name="Anna Melchor" userId="c0bef547-b46c-4794-b37f-8c44c9872e55" providerId="ADAL" clId="{FC855F0F-69F6-4267-A578-2E12DD6D34B7}" dt="2023-02-08T14:10:08.166" v="2094" actId="1076"/>
          <ac:picMkLst>
            <pc:docMk/>
            <pc:sldMk cId="3133332581" sldId="6916"/>
            <ac:picMk id="8" creationId="{6B5D14EA-7B1E-AFA2-DEBB-0FC955C69689}"/>
          </ac:picMkLst>
        </pc:picChg>
        <pc:picChg chg="add mod">
          <ac:chgData name="Anna Melchor" userId="c0bef547-b46c-4794-b37f-8c44c9872e55" providerId="ADAL" clId="{FC855F0F-69F6-4267-A578-2E12DD6D34B7}" dt="2023-02-08T09:55:47.375" v="1315" actId="1076"/>
          <ac:picMkLst>
            <pc:docMk/>
            <pc:sldMk cId="3133332581" sldId="6916"/>
            <ac:picMk id="9" creationId="{E9D96A41-9F85-E5E2-0795-58002B9FE78F}"/>
          </ac:picMkLst>
        </pc:picChg>
        <pc:picChg chg="add mod">
          <ac:chgData name="Anna Melchor" userId="c0bef547-b46c-4794-b37f-8c44c9872e55" providerId="ADAL" clId="{FC855F0F-69F6-4267-A578-2E12DD6D34B7}" dt="2023-02-08T09:55:47.375" v="1315" actId="1076"/>
          <ac:picMkLst>
            <pc:docMk/>
            <pc:sldMk cId="3133332581" sldId="6916"/>
            <ac:picMk id="11" creationId="{62B0F2D2-638B-4D5D-9ED1-5EAEC95FEAEC}"/>
          </ac:picMkLst>
        </pc:picChg>
        <pc:picChg chg="add del mod">
          <ac:chgData name="Anna Melchor" userId="c0bef547-b46c-4794-b37f-8c44c9872e55" providerId="ADAL" clId="{FC855F0F-69F6-4267-A578-2E12DD6D34B7}" dt="2023-02-08T09:51:42.167" v="1187" actId="478"/>
          <ac:picMkLst>
            <pc:docMk/>
            <pc:sldMk cId="3133332581" sldId="6916"/>
            <ac:picMk id="14" creationId="{8270F2FE-6F5F-46F5-AF7E-04FF9FF95F93}"/>
          </ac:picMkLst>
        </pc:picChg>
        <pc:picChg chg="add del mod">
          <ac:chgData name="Anna Melchor" userId="c0bef547-b46c-4794-b37f-8c44c9872e55" providerId="ADAL" clId="{FC855F0F-69F6-4267-A578-2E12DD6D34B7}" dt="2023-02-08T09:51:35.807" v="1186" actId="478"/>
          <ac:picMkLst>
            <pc:docMk/>
            <pc:sldMk cId="3133332581" sldId="6916"/>
            <ac:picMk id="20" creationId="{D5495CED-F000-0681-31AB-DD05DC4064BC}"/>
          </ac:picMkLst>
        </pc:picChg>
        <pc:picChg chg="add del mod">
          <ac:chgData name="Anna Melchor" userId="c0bef547-b46c-4794-b37f-8c44c9872e55" providerId="ADAL" clId="{FC855F0F-69F6-4267-A578-2E12DD6D34B7}" dt="2023-02-08T09:51:35.271" v="1185" actId="478"/>
          <ac:picMkLst>
            <pc:docMk/>
            <pc:sldMk cId="3133332581" sldId="6916"/>
            <ac:picMk id="26" creationId="{9665139D-1682-E213-BB16-0C94516EA5B5}"/>
          </ac:picMkLst>
        </pc:picChg>
        <pc:picChg chg="add mod">
          <ac:chgData name="Anna Melchor" userId="c0bef547-b46c-4794-b37f-8c44c9872e55" providerId="ADAL" clId="{FC855F0F-69F6-4267-A578-2E12DD6D34B7}" dt="2023-02-08T09:57:19.027" v="1362"/>
          <ac:picMkLst>
            <pc:docMk/>
            <pc:sldMk cId="3133332581" sldId="6916"/>
            <ac:picMk id="61" creationId="{2541CFE6-0DE8-A94D-7C4B-0C90D33D60D5}"/>
          </ac:picMkLst>
        </pc:picChg>
        <pc:picChg chg="add del mod">
          <ac:chgData name="Anna Melchor" userId="c0bef547-b46c-4794-b37f-8c44c9872e55" providerId="ADAL" clId="{FC855F0F-69F6-4267-A578-2E12DD6D34B7}" dt="2023-02-08T09:59:49.190" v="1371" actId="478"/>
          <ac:picMkLst>
            <pc:docMk/>
            <pc:sldMk cId="3133332581" sldId="6916"/>
            <ac:picMk id="63" creationId="{CB09E5AB-9514-0688-FB6A-FDA94FC53437}"/>
          </ac:picMkLst>
        </pc:picChg>
        <pc:picChg chg="add mod">
          <ac:chgData name="Anna Melchor" userId="c0bef547-b46c-4794-b37f-8c44c9872e55" providerId="ADAL" clId="{FC855F0F-69F6-4267-A578-2E12DD6D34B7}" dt="2023-02-08T14:11:02.739" v="2111" actId="1076"/>
          <ac:picMkLst>
            <pc:docMk/>
            <pc:sldMk cId="3133332581" sldId="6916"/>
            <ac:picMk id="64" creationId="{6DA87506-E668-6442-77EB-B7B885FF2FF9}"/>
          </ac:picMkLst>
        </pc:picChg>
        <pc:cxnChg chg="add del mod">
          <ac:chgData name="Anna Melchor" userId="c0bef547-b46c-4794-b37f-8c44c9872e55" providerId="ADAL" clId="{FC855F0F-69F6-4267-A578-2E12DD6D34B7}" dt="2023-02-08T09:43:26.825" v="1085" actId="478"/>
          <ac:cxnSpMkLst>
            <pc:docMk/>
            <pc:sldMk cId="3133332581" sldId="6916"/>
            <ac:cxnSpMk id="12" creationId="{61550039-B5CD-F50A-5C0A-04BF3F965E02}"/>
          </ac:cxnSpMkLst>
        </pc:cxnChg>
        <pc:cxnChg chg="add del mod">
          <ac:chgData name="Anna Melchor" userId="c0bef547-b46c-4794-b37f-8c44c9872e55" providerId="ADAL" clId="{FC855F0F-69F6-4267-A578-2E12DD6D34B7}" dt="2023-02-08T09:51:47.663" v="1194" actId="478"/>
          <ac:cxnSpMkLst>
            <pc:docMk/>
            <pc:sldMk cId="3133332581" sldId="6916"/>
            <ac:cxnSpMk id="13" creationId="{8E17601B-614E-DD81-1E41-58034202C184}"/>
          </ac:cxnSpMkLst>
        </pc:cxnChg>
        <pc:cxnChg chg="add del mod">
          <ac:chgData name="Anna Melchor" userId="c0bef547-b46c-4794-b37f-8c44c9872e55" providerId="ADAL" clId="{FC855F0F-69F6-4267-A578-2E12DD6D34B7}" dt="2023-02-08T09:51:43.431" v="1188" actId="478"/>
          <ac:cxnSpMkLst>
            <pc:docMk/>
            <pc:sldMk cId="3133332581" sldId="6916"/>
            <ac:cxnSpMk id="30" creationId="{8133B361-1E28-FB83-8CC8-52A82B09110D}"/>
          </ac:cxnSpMkLst>
        </pc:cxnChg>
        <pc:cxnChg chg="add del mod">
          <ac:chgData name="Anna Melchor" userId="c0bef547-b46c-4794-b37f-8c44c9872e55" providerId="ADAL" clId="{FC855F0F-69F6-4267-A578-2E12DD6D34B7}" dt="2023-02-08T09:51:47.096" v="1193" actId="478"/>
          <ac:cxnSpMkLst>
            <pc:docMk/>
            <pc:sldMk cId="3133332581" sldId="6916"/>
            <ac:cxnSpMk id="33" creationId="{D3938A09-4FD6-D670-0B20-8FB25407F9CF}"/>
          </ac:cxnSpMkLst>
        </pc:cxnChg>
        <pc:cxnChg chg="add del mod">
          <ac:chgData name="Anna Melchor" userId="c0bef547-b46c-4794-b37f-8c44c9872e55" providerId="ADAL" clId="{FC855F0F-69F6-4267-A578-2E12DD6D34B7}" dt="2023-02-08T09:51:46.431" v="1192" actId="478"/>
          <ac:cxnSpMkLst>
            <pc:docMk/>
            <pc:sldMk cId="3133332581" sldId="6916"/>
            <ac:cxnSpMk id="36" creationId="{C8B3DD2E-2C00-DA38-E43C-3F964422CF7D}"/>
          </ac:cxnSpMkLst>
        </pc:cxnChg>
        <pc:cxnChg chg="add del mod">
          <ac:chgData name="Anna Melchor" userId="c0bef547-b46c-4794-b37f-8c44c9872e55" providerId="ADAL" clId="{FC855F0F-69F6-4267-A578-2E12DD6D34B7}" dt="2023-02-08T09:51:43.992" v="1189" actId="478"/>
          <ac:cxnSpMkLst>
            <pc:docMk/>
            <pc:sldMk cId="3133332581" sldId="6916"/>
            <ac:cxnSpMk id="38" creationId="{5614260B-25D3-727A-BB6F-F3F40804699C}"/>
          </ac:cxnSpMkLst>
        </pc:cxnChg>
        <pc:cxnChg chg="add del mod">
          <ac:chgData name="Anna Melchor" userId="c0bef547-b46c-4794-b37f-8c44c9872e55" providerId="ADAL" clId="{FC855F0F-69F6-4267-A578-2E12DD6D34B7}" dt="2023-02-08T09:51:45.503" v="1191" actId="478"/>
          <ac:cxnSpMkLst>
            <pc:docMk/>
            <pc:sldMk cId="3133332581" sldId="6916"/>
            <ac:cxnSpMk id="43" creationId="{05632C90-AF2A-CF78-CCEB-5C08517E44EF}"/>
          </ac:cxnSpMkLst>
        </pc:cxnChg>
        <pc:cxnChg chg="add del mod">
          <ac:chgData name="Anna Melchor" userId="c0bef547-b46c-4794-b37f-8c44c9872e55" providerId="ADAL" clId="{FC855F0F-69F6-4267-A578-2E12DD6D34B7}" dt="2023-02-08T09:51:44.888" v="1190" actId="478"/>
          <ac:cxnSpMkLst>
            <pc:docMk/>
            <pc:sldMk cId="3133332581" sldId="6916"/>
            <ac:cxnSpMk id="53" creationId="{2B987C56-9E02-E9DA-BCE6-F27FF3BB4450}"/>
          </ac:cxnSpMkLst>
        </pc:cxnChg>
      </pc:sldChg>
      <pc:sldChg chg="addSp delSp modSp add mod">
        <pc:chgData name="Anna Melchor" userId="c0bef547-b46c-4794-b37f-8c44c9872e55" providerId="ADAL" clId="{FC855F0F-69F6-4267-A578-2E12DD6D34B7}" dt="2023-02-08T14:29:37.821" v="2320" actId="478"/>
        <pc:sldMkLst>
          <pc:docMk/>
          <pc:sldMk cId="2803701391" sldId="6917"/>
        </pc:sldMkLst>
        <pc:spChg chg="add del mod">
          <ac:chgData name="Anna Melchor" userId="c0bef547-b46c-4794-b37f-8c44c9872e55" providerId="ADAL" clId="{FC855F0F-69F6-4267-A578-2E12DD6D34B7}" dt="2023-02-08T14:29:37.821" v="2320" actId="478"/>
          <ac:spMkLst>
            <pc:docMk/>
            <pc:sldMk cId="2803701391" sldId="6917"/>
            <ac:spMk id="2" creationId="{A8DEBA8F-41C1-1AE3-D296-723548697BA7}"/>
          </ac:spMkLst>
        </pc:spChg>
        <pc:spChg chg="mod">
          <ac:chgData name="Anna Melchor" userId="c0bef547-b46c-4794-b37f-8c44c9872e55" providerId="ADAL" clId="{FC855F0F-69F6-4267-A578-2E12DD6D34B7}" dt="2023-02-08T10:33:50.181" v="1917" actId="14100"/>
          <ac:spMkLst>
            <pc:docMk/>
            <pc:sldMk cId="2803701391" sldId="6917"/>
            <ac:spMk id="3" creationId="{EF4E7071-60AB-8DFE-7045-9301452790C8}"/>
          </ac:spMkLst>
        </pc:spChg>
        <pc:spChg chg="add mod">
          <ac:chgData name="Anna Melchor" userId="c0bef547-b46c-4794-b37f-8c44c9872e55" providerId="ADAL" clId="{FC855F0F-69F6-4267-A578-2E12DD6D34B7}" dt="2023-02-08T10:37:10.096" v="1938" actId="20577"/>
          <ac:spMkLst>
            <pc:docMk/>
            <pc:sldMk cId="2803701391" sldId="6917"/>
            <ac:spMk id="4" creationId="{C0C2A3CE-2BF2-81EF-DF28-63C60D72E01B}"/>
          </ac:spMkLst>
        </pc:spChg>
        <pc:spChg chg="del">
          <ac:chgData name="Anna Melchor" userId="c0bef547-b46c-4794-b37f-8c44c9872e55" providerId="ADAL" clId="{FC855F0F-69F6-4267-A578-2E12DD6D34B7}" dt="2023-02-08T10:06:19.447" v="1527" actId="478"/>
          <ac:spMkLst>
            <pc:docMk/>
            <pc:sldMk cId="2803701391" sldId="6917"/>
            <ac:spMk id="5" creationId="{0FBCF7E0-93D6-64DC-9288-3ECBD51918AB}"/>
          </ac:spMkLst>
        </pc:spChg>
        <pc:spChg chg="del">
          <ac:chgData name="Anna Melchor" userId="c0bef547-b46c-4794-b37f-8c44c9872e55" providerId="ADAL" clId="{FC855F0F-69F6-4267-A578-2E12DD6D34B7}" dt="2023-02-08T10:06:36.927" v="1540" actId="21"/>
          <ac:spMkLst>
            <pc:docMk/>
            <pc:sldMk cId="2803701391" sldId="6917"/>
            <ac:spMk id="10" creationId="{60997BD5-0532-9F83-BC09-CA969FE50DBD}"/>
          </ac:spMkLst>
        </pc:spChg>
        <pc:spChg chg="add del mod">
          <ac:chgData name="Anna Melchor" userId="c0bef547-b46c-4794-b37f-8c44c9872e55" providerId="ADAL" clId="{FC855F0F-69F6-4267-A578-2E12DD6D34B7}" dt="2023-02-08T10:13:06.293" v="1769"/>
          <ac:spMkLst>
            <pc:docMk/>
            <pc:sldMk cId="2803701391" sldId="6917"/>
            <ac:spMk id="16" creationId="{FD33458B-8231-0322-D835-4F34F6F10D6C}"/>
          </ac:spMkLst>
        </pc:spChg>
        <pc:spChg chg="mod">
          <ac:chgData name="Anna Melchor" userId="c0bef547-b46c-4794-b37f-8c44c9872e55" providerId="ADAL" clId="{FC855F0F-69F6-4267-A578-2E12DD6D34B7}" dt="2023-02-08T10:33:48.166" v="1916" actId="14100"/>
          <ac:spMkLst>
            <pc:docMk/>
            <pc:sldMk cId="2803701391" sldId="6917"/>
            <ac:spMk id="17" creationId="{1C122C36-6BDB-3375-D953-2B6BB504D7B6}"/>
          </ac:spMkLst>
        </pc:spChg>
        <pc:spChg chg="add del mod">
          <ac:chgData name="Anna Melchor" userId="c0bef547-b46c-4794-b37f-8c44c9872e55" providerId="ADAL" clId="{FC855F0F-69F6-4267-A578-2E12DD6D34B7}" dt="2023-02-08T10:13:06.293" v="1769"/>
          <ac:spMkLst>
            <pc:docMk/>
            <pc:sldMk cId="2803701391" sldId="6917"/>
            <ac:spMk id="18" creationId="{64C0598E-D3E2-E167-EA6B-E43852DEE8DF}"/>
          </ac:spMkLst>
        </pc:spChg>
        <pc:spChg chg="mod">
          <ac:chgData name="Anna Melchor" userId="c0bef547-b46c-4794-b37f-8c44c9872e55" providerId="ADAL" clId="{FC855F0F-69F6-4267-A578-2E12DD6D34B7}" dt="2023-02-08T12:22:28.343" v="2047" actId="20577"/>
          <ac:spMkLst>
            <pc:docMk/>
            <pc:sldMk cId="2803701391" sldId="6917"/>
            <ac:spMk id="19" creationId="{D74C06E2-DC3B-F4AE-23CE-F53099C08FDC}"/>
          </ac:spMkLst>
        </pc:spChg>
        <pc:spChg chg="add mod">
          <ac:chgData name="Anna Melchor" userId="c0bef547-b46c-4794-b37f-8c44c9872e55" providerId="ADAL" clId="{FC855F0F-69F6-4267-A578-2E12DD6D34B7}" dt="2023-02-08T10:35:14.285" v="1928" actId="1076"/>
          <ac:spMkLst>
            <pc:docMk/>
            <pc:sldMk cId="2803701391" sldId="6917"/>
            <ac:spMk id="22" creationId="{8C5F265C-6B18-E0A6-6CA1-9B83CE492B08}"/>
          </ac:spMkLst>
        </pc:spChg>
        <pc:spChg chg="mod">
          <ac:chgData name="Anna Melchor" userId="c0bef547-b46c-4794-b37f-8c44c9872e55" providerId="ADAL" clId="{FC855F0F-69F6-4267-A578-2E12DD6D34B7}" dt="2023-02-08T10:10:40.833" v="1753" actId="113"/>
          <ac:spMkLst>
            <pc:docMk/>
            <pc:sldMk cId="2803701391" sldId="6917"/>
            <ac:spMk id="23" creationId="{0191380F-6ECC-AF07-F424-032F3416C103}"/>
          </ac:spMkLst>
        </pc:spChg>
        <pc:spChg chg="add del mod">
          <ac:chgData name="Anna Melchor" userId="c0bef547-b46c-4794-b37f-8c44c9872e55" providerId="ADAL" clId="{FC855F0F-69F6-4267-A578-2E12DD6D34B7}" dt="2023-02-08T10:27:11.628" v="1872" actId="478"/>
          <ac:spMkLst>
            <pc:docMk/>
            <pc:sldMk cId="2803701391" sldId="6917"/>
            <ac:spMk id="24" creationId="{64C934F3-6FFF-D460-820F-F6306CBBA1D6}"/>
          </ac:spMkLst>
        </pc:spChg>
        <pc:spChg chg="add del mod">
          <ac:chgData name="Anna Melchor" userId="c0bef547-b46c-4794-b37f-8c44c9872e55" providerId="ADAL" clId="{FC855F0F-69F6-4267-A578-2E12DD6D34B7}" dt="2023-02-08T10:34:47.375" v="1922" actId="478"/>
          <ac:spMkLst>
            <pc:docMk/>
            <pc:sldMk cId="2803701391" sldId="6917"/>
            <ac:spMk id="25" creationId="{E2819AF0-13ED-C180-0CCB-0DF49440A770}"/>
          </ac:spMkLst>
        </pc:spChg>
        <pc:spChg chg="del">
          <ac:chgData name="Anna Melchor" userId="c0bef547-b46c-4794-b37f-8c44c9872e55" providerId="ADAL" clId="{FC855F0F-69F6-4267-A578-2E12DD6D34B7}" dt="2023-02-08T10:06:21.772" v="1530" actId="478"/>
          <ac:spMkLst>
            <pc:docMk/>
            <pc:sldMk cId="2803701391" sldId="6917"/>
            <ac:spMk id="27" creationId="{92AEE801-630D-AD09-3716-9E257565FA0B}"/>
          </ac:spMkLst>
        </pc:spChg>
        <pc:spChg chg="del mod">
          <ac:chgData name="Anna Melchor" userId="c0bef547-b46c-4794-b37f-8c44c9872e55" providerId="ADAL" clId="{FC855F0F-69F6-4267-A578-2E12DD6D34B7}" dt="2023-02-08T10:06:21.255" v="1529" actId="478"/>
          <ac:spMkLst>
            <pc:docMk/>
            <pc:sldMk cId="2803701391" sldId="6917"/>
            <ac:spMk id="28" creationId="{42852143-1321-4088-77FC-DF90EC9B5C2A}"/>
          </ac:spMkLst>
        </pc:spChg>
        <pc:spChg chg="del">
          <ac:chgData name="Anna Melchor" userId="c0bef547-b46c-4794-b37f-8c44c9872e55" providerId="ADAL" clId="{FC855F0F-69F6-4267-A578-2E12DD6D34B7}" dt="2023-02-08T10:07:31.831" v="1561" actId="478"/>
          <ac:spMkLst>
            <pc:docMk/>
            <pc:sldMk cId="2803701391" sldId="6917"/>
            <ac:spMk id="55" creationId="{C269246E-38BB-ADC6-6968-87BCC174DCBC}"/>
          </ac:spMkLst>
        </pc:spChg>
        <pc:picChg chg="del mod">
          <ac:chgData name="Anna Melchor" userId="c0bef547-b46c-4794-b37f-8c44c9872e55" providerId="ADAL" clId="{FC855F0F-69F6-4267-A578-2E12DD6D34B7}" dt="2023-02-08T10:06:29.300" v="1539" actId="478"/>
          <ac:picMkLst>
            <pc:docMk/>
            <pc:sldMk cId="2803701391" sldId="6917"/>
            <ac:picMk id="2" creationId="{3925A2B8-AA60-A5E7-2BD7-14C17D7EDD28}"/>
          </ac:picMkLst>
        </pc:picChg>
        <pc:picChg chg="del">
          <ac:chgData name="Anna Melchor" userId="c0bef547-b46c-4794-b37f-8c44c9872e55" providerId="ADAL" clId="{FC855F0F-69F6-4267-A578-2E12DD6D34B7}" dt="2023-02-08T10:07:12.629" v="1558" actId="478"/>
          <ac:picMkLst>
            <pc:docMk/>
            <pc:sldMk cId="2803701391" sldId="6917"/>
            <ac:picMk id="6" creationId="{7AE1A1F2-8842-BD2D-820C-29DCF0203535}"/>
          </ac:picMkLst>
        </pc:picChg>
        <pc:picChg chg="del">
          <ac:chgData name="Anna Melchor" userId="c0bef547-b46c-4794-b37f-8c44c9872e55" providerId="ADAL" clId="{FC855F0F-69F6-4267-A578-2E12DD6D34B7}" dt="2023-02-08T10:07:13.213" v="1559" actId="478"/>
          <ac:picMkLst>
            <pc:docMk/>
            <pc:sldMk cId="2803701391" sldId="6917"/>
            <ac:picMk id="7" creationId="{32E87D6E-458B-D030-8908-033CC47F777D}"/>
          </ac:picMkLst>
        </pc:picChg>
        <pc:picChg chg="del">
          <ac:chgData name="Anna Melchor" userId="c0bef547-b46c-4794-b37f-8c44c9872e55" providerId="ADAL" clId="{FC855F0F-69F6-4267-A578-2E12DD6D34B7}" dt="2023-02-08T10:07:13.743" v="1560" actId="478"/>
          <ac:picMkLst>
            <pc:docMk/>
            <pc:sldMk cId="2803701391" sldId="6917"/>
            <ac:picMk id="8" creationId="{6B5D14EA-7B1E-AFA2-DEBB-0FC955C69689}"/>
          </ac:picMkLst>
        </pc:picChg>
        <pc:picChg chg="del">
          <ac:chgData name="Anna Melchor" userId="c0bef547-b46c-4794-b37f-8c44c9872e55" providerId="ADAL" clId="{FC855F0F-69F6-4267-A578-2E12DD6D34B7}" dt="2023-02-08T10:06:36.927" v="1540" actId="21"/>
          <ac:picMkLst>
            <pc:docMk/>
            <pc:sldMk cId="2803701391" sldId="6917"/>
            <ac:picMk id="9" creationId="{E9D96A41-9F85-E5E2-0795-58002B9FE78F}"/>
          </ac:picMkLst>
        </pc:picChg>
        <pc:picChg chg="del">
          <ac:chgData name="Anna Melchor" userId="c0bef547-b46c-4794-b37f-8c44c9872e55" providerId="ADAL" clId="{FC855F0F-69F6-4267-A578-2E12DD6D34B7}" dt="2023-02-08T10:06:36.927" v="1540" actId="21"/>
          <ac:picMkLst>
            <pc:docMk/>
            <pc:sldMk cId="2803701391" sldId="6917"/>
            <ac:picMk id="11" creationId="{62B0F2D2-638B-4D5D-9ED1-5EAEC95FEAEC}"/>
          </ac:picMkLst>
        </pc:picChg>
        <pc:picChg chg="add mod">
          <ac:chgData name="Anna Melchor" userId="c0bef547-b46c-4794-b37f-8c44c9872e55" providerId="ADAL" clId="{FC855F0F-69F6-4267-A578-2E12DD6D34B7}" dt="2023-02-08T10:07:40.946" v="1562"/>
          <ac:picMkLst>
            <pc:docMk/>
            <pc:sldMk cId="2803701391" sldId="6917"/>
            <ac:picMk id="12" creationId="{C2B34100-6206-F3EE-0E60-6D3F2A892178}"/>
          </ac:picMkLst>
        </pc:picChg>
        <pc:picChg chg="mod">
          <ac:chgData name="Anna Melchor" userId="c0bef547-b46c-4794-b37f-8c44c9872e55" providerId="ADAL" clId="{FC855F0F-69F6-4267-A578-2E12DD6D34B7}" dt="2023-02-08T10:35:14.285" v="1928" actId="1076"/>
          <ac:picMkLst>
            <pc:docMk/>
            <pc:sldMk cId="2803701391" sldId="6917"/>
            <ac:picMk id="14" creationId="{8270F2FE-6F5F-46F5-AF7E-04FF9FF95F93}"/>
          </ac:picMkLst>
        </pc:picChg>
        <pc:picChg chg="add del mod">
          <ac:chgData name="Anna Melchor" userId="c0bef547-b46c-4794-b37f-8c44c9872e55" providerId="ADAL" clId="{FC855F0F-69F6-4267-A578-2E12DD6D34B7}" dt="2023-02-08T10:12:27.222" v="1767" actId="478"/>
          <ac:picMkLst>
            <pc:docMk/>
            <pc:sldMk cId="2803701391" sldId="6917"/>
            <ac:picMk id="15" creationId="{33608988-8E41-C7AC-EA23-2E451830E449}"/>
          </ac:picMkLst>
        </pc:picChg>
        <pc:picChg chg="del mod">
          <ac:chgData name="Anna Melchor" userId="c0bef547-b46c-4794-b37f-8c44c9872e55" providerId="ADAL" clId="{FC855F0F-69F6-4267-A578-2E12DD6D34B7}" dt="2023-02-08T10:34:46.174" v="1921" actId="478"/>
          <ac:picMkLst>
            <pc:docMk/>
            <pc:sldMk cId="2803701391" sldId="6917"/>
            <ac:picMk id="20" creationId="{D5495CED-F000-0681-31AB-DD05DC4064BC}"/>
          </ac:picMkLst>
        </pc:picChg>
        <pc:picChg chg="del mod">
          <ac:chgData name="Anna Melchor" userId="c0bef547-b46c-4794-b37f-8c44c9872e55" providerId="ADAL" clId="{FC855F0F-69F6-4267-A578-2E12DD6D34B7}" dt="2023-02-08T10:34:49.222" v="1923" actId="478"/>
          <ac:picMkLst>
            <pc:docMk/>
            <pc:sldMk cId="2803701391" sldId="6917"/>
            <ac:picMk id="26" creationId="{9665139D-1682-E213-BB16-0C94516EA5B5}"/>
          </ac:picMkLst>
        </pc:picChg>
        <pc:picChg chg="add mod ord">
          <ac:chgData name="Anna Melchor" userId="c0bef547-b46c-4794-b37f-8c44c9872e55" providerId="ADAL" clId="{FC855F0F-69F6-4267-A578-2E12DD6D34B7}" dt="2023-02-08T10:34:24.591" v="1920" actId="1076"/>
          <ac:picMkLst>
            <pc:docMk/>
            <pc:sldMk cId="2803701391" sldId="6917"/>
            <ac:picMk id="29" creationId="{9E5E2801-D34B-77D9-D1B7-E3497E5593D8}"/>
          </ac:picMkLst>
        </pc:picChg>
        <pc:picChg chg="add del mod">
          <ac:chgData name="Anna Melchor" userId="c0bef547-b46c-4794-b37f-8c44c9872e55" providerId="ADAL" clId="{FC855F0F-69F6-4267-A578-2E12DD6D34B7}" dt="2023-02-08T10:12:26.647" v="1766" actId="478"/>
          <ac:picMkLst>
            <pc:docMk/>
            <pc:sldMk cId="2803701391" sldId="6917"/>
            <ac:picMk id="1026" creationId="{949C7383-A621-E394-DD52-A8FAAE71EC42}"/>
          </ac:picMkLst>
        </pc:picChg>
        <pc:cxnChg chg="del">
          <ac:chgData name="Anna Melchor" userId="c0bef547-b46c-4794-b37f-8c44c9872e55" providerId="ADAL" clId="{FC855F0F-69F6-4267-A578-2E12DD6D34B7}" dt="2023-02-08T10:06:26.939" v="1537" actId="478"/>
          <ac:cxnSpMkLst>
            <pc:docMk/>
            <pc:sldMk cId="2803701391" sldId="6917"/>
            <ac:cxnSpMk id="13" creationId="{8E17601B-614E-DD81-1E41-58034202C184}"/>
          </ac:cxnSpMkLst>
        </pc:cxnChg>
        <pc:cxnChg chg="del">
          <ac:chgData name="Anna Melchor" userId="c0bef547-b46c-4794-b37f-8c44c9872e55" providerId="ADAL" clId="{FC855F0F-69F6-4267-A578-2E12DD6D34B7}" dt="2023-02-08T10:06:23.427" v="1531" actId="478"/>
          <ac:cxnSpMkLst>
            <pc:docMk/>
            <pc:sldMk cId="2803701391" sldId="6917"/>
            <ac:cxnSpMk id="30" creationId="{8133B361-1E28-FB83-8CC8-52A82B09110D}"/>
          </ac:cxnSpMkLst>
        </pc:cxnChg>
        <pc:cxnChg chg="add del mod">
          <ac:chgData name="Anna Melchor" userId="c0bef547-b46c-4794-b37f-8c44c9872e55" providerId="ADAL" clId="{FC855F0F-69F6-4267-A578-2E12DD6D34B7}" dt="2023-02-08T10:36:12.206" v="1937" actId="478"/>
          <ac:cxnSpMkLst>
            <pc:docMk/>
            <pc:sldMk cId="2803701391" sldId="6917"/>
            <ac:cxnSpMk id="32" creationId="{67659EB9-0D19-BD1F-AE2C-738525F3FA5C}"/>
          </ac:cxnSpMkLst>
        </pc:cxnChg>
        <pc:cxnChg chg="del">
          <ac:chgData name="Anna Melchor" userId="c0bef547-b46c-4794-b37f-8c44c9872e55" providerId="ADAL" clId="{FC855F0F-69F6-4267-A578-2E12DD6D34B7}" dt="2023-02-08T10:06:26.260" v="1536" actId="478"/>
          <ac:cxnSpMkLst>
            <pc:docMk/>
            <pc:sldMk cId="2803701391" sldId="6917"/>
            <ac:cxnSpMk id="33" creationId="{D3938A09-4FD6-D670-0B20-8FB25407F9CF}"/>
          </ac:cxnSpMkLst>
        </pc:cxnChg>
        <pc:cxnChg chg="del">
          <ac:chgData name="Anna Melchor" userId="c0bef547-b46c-4794-b37f-8c44c9872e55" providerId="ADAL" clId="{FC855F0F-69F6-4267-A578-2E12DD6D34B7}" dt="2023-02-08T10:06:25.755" v="1535" actId="478"/>
          <ac:cxnSpMkLst>
            <pc:docMk/>
            <pc:sldMk cId="2803701391" sldId="6917"/>
            <ac:cxnSpMk id="36" creationId="{C8B3DD2E-2C00-DA38-E43C-3F964422CF7D}"/>
          </ac:cxnSpMkLst>
        </pc:cxnChg>
        <pc:cxnChg chg="del">
          <ac:chgData name="Anna Melchor" userId="c0bef547-b46c-4794-b37f-8c44c9872e55" providerId="ADAL" clId="{FC855F0F-69F6-4267-A578-2E12DD6D34B7}" dt="2023-02-08T10:06:23.995" v="1532" actId="478"/>
          <ac:cxnSpMkLst>
            <pc:docMk/>
            <pc:sldMk cId="2803701391" sldId="6917"/>
            <ac:cxnSpMk id="38" creationId="{5614260B-25D3-727A-BB6F-F3F40804699C}"/>
          </ac:cxnSpMkLst>
        </pc:cxnChg>
        <pc:cxnChg chg="del">
          <ac:chgData name="Anna Melchor" userId="c0bef547-b46c-4794-b37f-8c44c9872e55" providerId="ADAL" clId="{FC855F0F-69F6-4267-A578-2E12DD6D34B7}" dt="2023-02-08T10:06:25.246" v="1534" actId="478"/>
          <ac:cxnSpMkLst>
            <pc:docMk/>
            <pc:sldMk cId="2803701391" sldId="6917"/>
            <ac:cxnSpMk id="43" creationId="{05632C90-AF2A-CF78-CCEB-5C08517E44EF}"/>
          </ac:cxnSpMkLst>
        </pc:cxnChg>
        <pc:cxnChg chg="del">
          <ac:chgData name="Anna Melchor" userId="c0bef547-b46c-4794-b37f-8c44c9872e55" providerId="ADAL" clId="{FC855F0F-69F6-4267-A578-2E12DD6D34B7}" dt="2023-02-08T10:06:24.619" v="1533" actId="478"/>
          <ac:cxnSpMkLst>
            <pc:docMk/>
            <pc:sldMk cId="2803701391" sldId="6917"/>
            <ac:cxnSpMk id="53" creationId="{2B987C56-9E02-E9DA-BCE6-F27FF3BB4450}"/>
          </ac:cxnSpMkLst>
        </pc:cxnChg>
      </pc:sldChg>
      <pc:sldChg chg="add del">
        <pc:chgData name="Anna Melchor" userId="c0bef547-b46c-4794-b37f-8c44c9872e55" providerId="ADAL" clId="{FC855F0F-69F6-4267-A578-2E12DD6D34B7}" dt="2023-02-08T11:00:04.384" v="2009" actId="47"/>
        <pc:sldMkLst>
          <pc:docMk/>
          <pc:sldMk cId="1644563759" sldId="6918"/>
        </pc:sldMkLst>
      </pc:sldChg>
      <pc:sldMasterChg chg="del delSldLayout">
        <pc:chgData name="Anna Melchor" userId="c0bef547-b46c-4794-b37f-8c44c9872e55" providerId="ADAL" clId="{FC855F0F-69F6-4267-A578-2E12DD6D34B7}" dt="2023-02-08T10:58:50.137" v="2006" actId="47"/>
        <pc:sldMasterMkLst>
          <pc:docMk/>
          <pc:sldMasterMk cId="2064352136" sldId="2147483660"/>
        </pc:sldMasterMkLst>
        <pc:sldLayoutChg chg="del">
          <pc:chgData name="Anna Melchor" userId="c0bef547-b46c-4794-b37f-8c44c9872e55" providerId="ADAL" clId="{FC855F0F-69F6-4267-A578-2E12DD6D34B7}" dt="2023-02-08T10:58:50.137" v="2006" actId="47"/>
          <pc:sldLayoutMkLst>
            <pc:docMk/>
            <pc:sldMasterMk cId="2064352136" sldId="2147483660"/>
            <pc:sldLayoutMk cId="1578579846" sldId="2147483661"/>
          </pc:sldLayoutMkLst>
        </pc:sldLayoutChg>
        <pc:sldLayoutChg chg="del">
          <pc:chgData name="Anna Melchor" userId="c0bef547-b46c-4794-b37f-8c44c9872e55" providerId="ADAL" clId="{FC855F0F-69F6-4267-A578-2E12DD6D34B7}" dt="2023-02-08T10:58:50.137" v="2006" actId="47"/>
          <pc:sldLayoutMkLst>
            <pc:docMk/>
            <pc:sldMasterMk cId="2064352136" sldId="2147483660"/>
            <pc:sldLayoutMk cId="3601569776" sldId="2147483662"/>
          </pc:sldLayoutMkLst>
        </pc:sldLayoutChg>
        <pc:sldLayoutChg chg="del">
          <pc:chgData name="Anna Melchor" userId="c0bef547-b46c-4794-b37f-8c44c9872e55" providerId="ADAL" clId="{FC855F0F-69F6-4267-A578-2E12DD6D34B7}" dt="2023-02-08T10:58:50.137" v="2006" actId="47"/>
          <pc:sldLayoutMkLst>
            <pc:docMk/>
            <pc:sldMasterMk cId="2064352136" sldId="2147483660"/>
            <pc:sldLayoutMk cId="1127460045" sldId="2147483663"/>
          </pc:sldLayoutMkLst>
        </pc:sldLayoutChg>
        <pc:sldLayoutChg chg="del">
          <pc:chgData name="Anna Melchor" userId="c0bef547-b46c-4794-b37f-8c44c9872e55" providerId="ADAL" clId="{FC855F0F-69F6-4267-A578-2E12DD6D34B7}" dt="2023-02-08T10:58:50.137" v="2006" actId="47"/>
          <pc:sldLayoutMkLst>
            <pc:docMk/>
            <pc:sldMasterMk cId="2064352136" sldId="2147483660"/>
            <pc:sldLayoutMk cId="2870232893" sldId="2147483664"/>
          </pc:sldLayoutMkLst>
        </pc:sldLayoutChg>
        <pc:sldLayoutChg chg="del">
          <pc:chgData name="Anna Melchor" userId="c0bef547-b46c-4794-b37f-8c44c9872e55" providerId="ADAL" clId="{FC855F0F-69F6-4267-A578-2E12DD6D34B7}" dt="2023-02-08T10:58:50.137" v="2006" actId="47"/>
          <pc:sldLayoutMkLst>
            <pc:docMk/>
            <pc:sldMasterMk cId="2064352136" sldId="2147483660"/>
            <pc:sldLayoutMk cId="1188316856" sldId="2147483665"/>
          </pc:sldLayoutMkLst>
        </pc:sldLayoutChg>
        <pc:sldLayoutChg chg="del">
          <pc:chgData name="Anna Melchor" userId="c0bef547-b46c-4794-b37f-8c44c9872e55" providerId="ADAL" clId="{FC855F0F-69F6-4267-A578-2E12DD6D34B7}" dt="2023-02-08T10:58:50.137" v="2006" actId="47"/>
          <pc:sldLayoutMkLst>
            <pc:docMk/>
            <pc:sldMasterMk cId="2064352136" sldId="2147483660"/>
            <pc:sldLayoutMk cId="2015880118" sldId="2147483666"/>
          </pc:sldLayoutMkLst>
        </pc:sldLayoutChg>
        <pc:sldLayoutChg chg="del">
          <pc:chgData name="Anna Melchor" userId="c0bef547-b46c-4794-b37f-8c44c9872e55" providerId="ADAL" clId="{FC855F0F-69F6-4267-A578-2E12DD6D34B7}" dt="2023-02-08T10:58:50.137" v="2006" actId="47"/>
          <pc:sldLayoutMkLst>
            <pc:docMk/>
            <pc:sldMasterMk cId="2064352136" sldId="2147483660"/>
            <pc:sldLayoutMk cId="3933133933" sldId="2147483667"/>
          </pc:sldLayoutMkLst>
        </pc:sldLayoutChg>
        <pc:sldLayoutChg chg="del">
          <pc:chgData name="Anna Melchor" userId="c0bef547-b46c-4794-b37f-8c44c9872e55" providerId="ADAL" clId="{FC855F0F-69F6-4267-A578-2E12DD6D34B7}" dt="2023-02-08T10:58:50.137" v="2006" actId="47"/>
          <pc:sldLayoutMkLst>
            <pc:docMk/>
            <pc:sldMasterMk cId="2064352136" sldId="2147483660"/>
            <pc:sldLayoutMk cId="1838437838" sldId="2147483668"/>
          </pc:sldLayoutMkLst>
        </pc:sldLayoutChg>
        <pc:sldLayoutChg chg="del">
          <pc:chgData name="Anna Melchor" userId="c0bef547-b46c-4794-b37f-8c44c9872e55" providerId="ADAL" clId="{FC855F0F-69F6-4267-A578-2E12DD6D34B7}" dt="2023-02-08T10:58:50.137" v="2006" actId="47"/>
          <pc:sldLayoutMkLst>
            <pc:docMk/>
            <pc:sldMasterMk cId="2064352136" sldId="2147483660"/>
            <pc:sldLayoutMk cId="3782504856" sldId="2147483669"/>
          </pc:sldLayoutMkLst>
        </pc:sldLayoutChg>
        <pc:sldLayoutChg chg="del">
          <pc:chgData name="Anna Melchor" userId="c0bef547-b46c-4794-b37f-8c44c9872e55" providerId="ADAL" clId="{FC855F0F-69F6-4267-A578-2E12DD6D34B7}" dt="2023-02-08T10:58:50.137" v="2006" actId="47"/>
          <pc:sldLayoutMkLst>
            <pc:docMk/>
            <pc:sldMasterMk cId="2064352136" sldId="2147483660"/>
            <pc:sldLayoutMk cId="1684095245" sldId="2147483670"/>
          </pc:sldLayoutMkLst>
        </pc:sldLayoutChg>
        <pc:sldLayoutChg chg="del">
          <pc:chgData name="Anna Melchor" userId="c0bef547-b46c-4794-b37f-8c44c9872e55" providerId="ADAL" clId="{FC855F0F-69F6-4267-A578-2E12DD6D34B7}" dt="2023-02-08T10:58:50.137" v="2006" actId="47"/>
          <pc:sldLayoutMkLst>
            <pc:docMk/>
            <pc:sldMasterMk cId="2064352136" sldId="2147483660"/>
            <pc:sldLayoutMk cId="1296398526" sldId="2147483671"/>
          </pc:sldLayoutMkLst>
        </pc:sldLayoutChg>
        <pc:sldLayoutChg chg="del">
          <pc:chgData name="Anna Melchor" userId="c0bef547-b46c-4794-b37f-8c44c9872e55" providerId="ADAL" clId="{FC855F0F-69F6-4267-A578-2E12DD6D34B7}" dt="2023-02-08T10:58:50.137" v="2006" actId="47"/>
          <pc:sldLayoutMkLst>
            <pc:docMk/>
            <pc:sldMasterMk cId="2064352136" sldId="2147483660"/>
            <pc:sldLayoutMk cId="1915740121" sldId="2147483672"/>
          </pc:sldLayoutMkLst>
        </pc:sldLayoutChg>
        <pc:sldLayoutChg chg="del">
          <pc:chgData name="Anna Melchor" userId="c0bef547-b46c-4794-b37f-8c44c9872e55" providerId="ADAL" clId="{FC855F0F-69F6-4267-A578-2E12DD6D34B7}" dt="2023-02-08T10:58:50.137" v="2006" actId="47"/>
          <pc:sldLayoutMkLst>
            <pc:docMk/>
            <pc:sldMasterMk cId="2064352136" sldId="2147483660"/>
            <pc:sldLayoutMk cId="423339076" sldId="2147483673"/>
          </pc:sldLayoutMkLst>
        </pc:sldLayoutChg>
        <pc:sldLayoutChg chg="del">
          <pc:chgData name="Anna Melchor" userId="c0bef547-b46c-4794-b37f-8c44c9872e55" providerId="ADAL" clId="{FC855F0F-69F6-4267-A578-2E12DD6D34B7}" dt="2023-02-07T11:56:51.232" v="284" actId="47"/>
          <pc:sldLayoutMkLst>
            <pc:docMk/>
            <pc:sldMasterMk cId="2064352136" sldId="2147483660"/>
            <pc:sldLayoutMk cId="3315716836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442F5-8099-C14D-957E-461FE189E2C8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CB57D-39AB-074A-8DFE-2BAF3B6F9C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84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B57D-39AB-074A-8DFE-2BAF3B6F9C7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40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B57D-39AB-074A-8DFE-2BAF3B6F9C7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3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44215-E8B5-9814-046A-A2A7C3568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44DF5-7D32-74AF-C6AF-BAB20EC61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7F8122-A7F8-8A77-6264-CBC78F89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BF10-C4EE-E048-ACE4-69E25642C0E3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94BA2F-45A1-C414-6631-04EB9139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2BA082-E0BA-0D38-EC11-FCCDA44E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248-93E5-BA41-9617-C9E070DCB9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51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41B7A-A449-9DEC-311F-7C0F653D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DB89BC-ECE7-B90B-0AAB-B349CD182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82E6DA-52F1-C262-CD3A-7F352E53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BF10-C4EE-E048-ACE4-69E25642C0E3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83F972-3D01-0FCB-06AB-5C75FD5D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2CCBB8-9839-093D-AC72-F16A214E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248-93E5-BA41-9617-C9E070DCB9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93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1479AE-549A-F32C-DE18-0C725E368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C993-1A46-AEF9-320A-9FB92FAC6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55967B-E29F-292B-B904-18726B55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BF10-C4EE-E048-ACE4-69E25642C0E3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855C8A-3C92-243F-8ABB-F08CE85F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DF61FD-954E-C4F8-BA5E-1967F584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248-93E5-BA41-9617-C9E070DCB9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64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37423" y="6381523"/>
            <a:ext cx="244978" cy="16806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71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2C526-06C0-1006-6292-CF1735B4C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9D46CB-58BD-A207-C0D6-2D23B0A8F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DA1E26-31C9-5B93-51DD-5B0145A9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BF10-C4EE-E048-ACE4-69E25642C0E3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BDEBDA-AA5C-D1B2-A097-0FD7F2EF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9CE316-964A-8B3C-42E5-93E49FE8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248-93E5-BA41-9617-C9E070DCB9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35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0699C-3238-65FB-D794-32F2C165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0D91FA-2CA5-4F0B-AC61-E0D5539BD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9A0573-87A5-E092-03EF-107FBA82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BF10-C4EE-E048-ACE4-69E25642C0E3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F93DE6-1AC8-4C2C-AEFF-4C313767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9B920-67A5-7D65-5860-8DEF6E9D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248-93E5-BA41-9617-C9E070DCB9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85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5A893-34B4-2A74-D921-1CD4E3C2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0FBA10-5B3C-12F6-FBA5-488E44652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8089BC-3A03-444E-3261-6BF3E1B9C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5C3D9-F478-0FA9-0625-E97BFD83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BF10-C4EE-E048-ACE4-69E25642C0E3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BFA202-BB13-AB56-B402-67F1DFAF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61D60-D6AD-2B90-7432-4B05884C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248-93E5-BA41-9617-C9E070DCB9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5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18697-7F86-95E7-7B94-A68D3958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27E12D-DC25-9471-DA89-383DF4BE7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0741AD-5FC5-3BEA-3B5B-1C3DFBAD2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5D3750-5133-75E4-CFD2-C06CD1055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00E9E0-9638-91F3-7AB5-9FB167AD4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D181BA-8257-57AB-BE36-45015D12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BF10-C4EE-E048-ACE4-69E25642C0E3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2B80B7-41A3-34CE-358E-E71C20AB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81211C-02F5-04AC-85C2-07E09588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248-93E5-BA41-9617-C9E070DCB9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42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1D5A7-05C7-12C9-6C81-CE6467AD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E0005-6FFE-C2CC-680A-743F6623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BF10-C4EE-E048-ACE4-69E25642C0E3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F70A4C-9E2A-9D8E-88E6-59E95AB61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3EA060-9050-4BAB-AD44-FC87A951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248-93E5-BA41-9617-C9E070DCB9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83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6CD3BD6-5A69-8468-A31F-D41A115D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BF10-C4EE-E048-ACE4-69E25642C0E3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267E96-A769-6FF6-550B-718A2E66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504AB1-2322-A527-DB8D-429EC82B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248-93E5-BA41-9617-C9E070DCB9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31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D0DD3-4094-8169-0045-5D5D929E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36AAB9-67B2-59C5-CBB6-E082C1C1D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DBD940-DBB8-1683-9805-683A53ABE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91C4C6-5657-7BFA-D911-AB478BDB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BF10-C4EE-E048-ACE4-69E25642C0E3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4EE9DA-24B8-EEAD-D65B-ED9288B7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0025AD-270B-085D-3160-016658DA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248-93E5-BA41-9617-C9E070DCB9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49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914F9-A568-5DF7-C77D-E5502EDF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3959E1-4FD6-936C-E720-71CE7D3BA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DD4E45-FAF8-02E3-7D33-16CE86BB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D6CAD3-17AE-5293-B316-CD7CB376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BF10-C4EE-E048-ACE4-69E25642C0E3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CD4FF8-5BA4-46A9-623A-821CE406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AB757D-F7E3-D0AE-0FA9-FD1A0F6B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248-93E5-BA41-9617-C9E070DCB9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80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381F4F-6D42-E6DE-D627-8ABF4788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2962DA-3496-9A62-B46B-1C95FA71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003B63-D0ED-A059-C007-362F33E91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4BF10-C4EE-E048-ACE4-69E25642C0E3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913C5A-027F-F705-9967-CF66482F9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F8F001-02C4-DD67-7C77-F34FDFF4C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1A248-93E5-BA41-9617-C9E070DCB9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7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5FBA76A5-573E-908F-508A-1B783154B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53" y="6189419"/>
            <a:ext cx="11174495" cy="35385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4416810-C3FC-5834-D550-684318B30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399" y="1198848"/>
            <a:ext cx="5537200" cy="273050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D33B2436-57D0-CF86-FCFE-D0EFD96E7F12}"/>
              </a:ext>
            </a:extLst>
          </p:cNvPr>
          <p:cNvSpPr txBox="1">
            <a:spLocks/>
          </p:cNvSpPr>
          <p:nvPr/>
        </p:nvSpPr>
        <p:spPr>
          <a:xfrm>
            <a:off x="1100468" y="4642580"/>
            <a:ext cx="9991061" cy="748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b="1" dirty="0">
                <a:latin typeface="Sharp Grotesk Book 25" pitchFamily="2" charset="77"/>
              </a:rPr>
              <a:t>#OnAMissionTogether</a:t>
            </a:r>
          </a:p>
        </p:txBody>
      </p:sp>
    </p:spTree>
    <p:extLst>
      <p:ext uri="{BB962C8B-B14F-4D97-AF65-F5344CB8AC3E}">
        <p14:creationId xmlns:p14="http://schemas.microsoft.com/office/powerpoint/2010/main" val="3159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en bicicleta en frente de edificio">
            <a:extLst>
              <a:ext uri="{FF2B5EF4-FFF2-40B4-BE49-F238E27FC236}">
                <a16:creationId xmlns:a16="http://schemas.microsoft.com/office/drawing/2014/main" id="{B754CF60-4695-F862-CDA9-4EAF8916E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" t="11065" b="4290"/>
          <a:stretch/>
        </p:blipFill>
        <p:spPr>
          <a:xfrm>
            <a:off x="-720833" y="-480694"/>
            <a:ext cx="12977309" cy="7338694"/>
          </a:xfrm>
          <a:prstGeom prst="rect">
            <a:avLst/>
          </a:prstGeom>
        </p:spPr>
      </p:pic>
      <p:sp>
        <p:nvSpPr>
          <p:cNvPr id="10" name="AutoShape 4" descr="VALENCIA | Increíble, pero cierta.">
            <a:extLst>
              <a:ext uri="{FF2B5EF4-FFF2-40B4-BE49-F238E27FC236}">
                <a16:creationId xmlns:a16="http://schemas.microsoft.com/office/drawing/2014/main" id="{04D7B604-9AF2-E13C-161B-4B43FD858C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E22E10-EC80-DC51-1B42-829BA8937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86" y="6239899"/>
            <a:ext cx="3443242" cy="4088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F2420C-B8E3-A50C-F1D7-7926F8CA7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43" y="413657"/>
            <a:ext cx="10873471" cy="245835"/>
          </a:xfrm>
          <a:prstGeom prst="rect">
            <a:avLst/>
          </a:prstGeom>
        </p:spPr>
      </p:pic>
      <p:pic>
        <p:nvPicPr>
          <p:cNvPr id="5" name="Imagen 4" descr="Una captura de pantalla de un celular con texto e imágenes&#10;&#10;Descripción generada automáticamente con confianza baja">
            <a:extLst>
              <a:ext uri="{FF2B5EF4-FFF2-40B4-BE49-F238E27FC236}">
                <a16:creationId xmlns:a16="http://schemas.microsoft.com/office/drawing/2014/main" id="{72B2DD2A-7F70-CC9B-0D2A-712E1956D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505" y="803011"/>
            <a:ext cx="4587209" cy="258030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E3CB61-2A55-D0AC-FF22-C240E1960C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1" y="803011"/>
            <a:ext cx="1472133" cy="258030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4" descr="Mapa Gratuito de España por provincias [DESCARGA GRATIS] - La GIStería">
            <a:extLst>
              <a:ext uri="{FF2B5EF4-FFF2-40B4-BE49-F238E27FC236}">
                <a16:creationId xmlns:a16="http://schemas.microsoft.com/office/drawing/2014/main" id="{993AC480-7DDF-9046-8995-A5714D8E4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67" b="99577" l="900" r="98000">
                        <a14:foregroundMark x1="33100" y1="8039" x2="33100" y2="8039"/>
                        <a14:foregroundMark x1="81300" y1="8886" x2="81300" y2="8886"/>
                        <a14:foregroundMark x1="66400" y1="10155" x2="66400" y2="10155"/>
                        <a14:foregroundMark x1="66400" y1="10155" x2="77000" y2="11283"/>
                        <a14:foregroundMark x1="82700" y1="14528" x2="79900" y2="6911"/>
                        <a14:foregroundMark x1="32800" y1="6065" x2="32800" y2="6065"/>
                        <a14:foregroundMark x1="89100" y1="44993" x2="89100" y2="44993"/>
                        <a14:foregroundMark x1="95100" y1="40903" x2="95100" y2="40903"/>
                        <a14:foregroundMark x1="80200" y1="51763" x2="80200" y2="51763"/>
                        <a14:foregroundMark x1="29600" y1="34415" x2="29600" y2="34415"/>
                        <a14:foregroundMark x1="31600" y1="85049" x2="31600" y2="85049"/>
                        <a14:foregroundMark x1="28500" y1="91114" x2="28500" y2="91114"/>
                        <a14:foregroundMark x1="19000" y1="94781" x2="19000" y2="94781"/>
                        <a14:foregroundMark x1="12700" y1="91961" x2="12700" y2="91961"/>
                        <a14:foregroundMark x1="8700" y1="91114" x2="8700" y2="91114"/>
                        <a14:foregroundMark x1="4600" y1="85049" x2="4600" y2="85049"/>
                        <a14:foregroundMark x1="3200" y1="93935" x2="3200" y2="93935"/>
                        <a14:foregroundMark x1="900" y1="76587" x2="16100" y2="75458"/>
                        <a14:foregroundMark x1="16100" y1="75458" x2="23900" y2="76164"/>
                        <a14:foregroundMark x1="33400" y1="76869" x2="24200" y2="76164"/>
                        <a14:foregroundMark x1="33100" y1="77715" x2="34500" y2="99577"/>
                        <a14:foregroundMark x1="32200" y1="38082" x2="32200" y2="38082"/>
                        <a14:foregroundMark x1="33900" y1="27927" x2="29000" y2="51058"/>
                        <a14:foregroundMark x1="66400" y1="6911" x2="74400" y2="6911"/>
                        <a14:foregroundMark x1="74400" y1="6911" x2="72700" y2="4090"/>
                        <a14:foregroundMark x1="94500" y1="3667" x2="98000" y2="4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83" t="1661" b="749"/>
          <a:stretch/>
        </p:blipFill>
        <p:spPr bwMode="auto">
          <a:xfrm>
            <a:off x="5482647" y="3389757"/>
            <a:ext cx="5780553" cy="37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48AAB4C-02D1-DB23-BE74-940E929ABA97}"/>
              </a:ext>
            </a:extLst>
          </p:cNvPr>
          <p:cNvSpPr/>
          <p:nvPr/>
        </p:nvSpPr>
        <p:spPr>
          <a:xfrm>
            <a:off x="9522069" y="5095204"/>
            <a:ext cx="205547" cy="209095"/>
          </a:xfrm>
          <a:prstGeom prst="ellipse">
            <a:avLst/>
          </a:prstGeom>
          <a:solidFill>
            <a:srgbClr val="00B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BCA6BD-3152-0D40-AA70-6F033D463AF7}"/>
              </a:ext>
            </a:extLst>
          </p:cNvPr>
          <p:cNvSpPr txBox="1"/>
          <p:nvPr/>
        </p:nvSpPr>
        <p:spPr>
          <a:xfrm>
            <a:off x="9631142" y="5015085"/>
            <a:ext cx="122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VALÈNCIA</a:t>
            </a:r>
          </a:p>
        </p:txBody>
      </p:sp>
    </p:spTree>
    <p:extLst>
      <p:ext uri="{BB962C8B-B14F-4D97-AF65-F5344CB8AC3E}">
        <p14:creationId xmlns:p14="http://schemas.microsoft.com/office/powerpoint/2010/main" val="261967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2">
            <a:extLst>
              <a:ext uri="{FF2B5EF4-FFF2-40B4-BE49-F238E27FC236}">
                <a16:creationId xmlns:a16="http://schemas.microsoft.com/office/drawing/2014/main" id="{3925A2B8-AA60-A5E7-2BD7-14C17D7ED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78" y="3217228"/>
            <a:ext cx="2142697" cy="10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7AE1A1F2-8842-BD2D-820C-29DCF0203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38" y="3655053"/>
            <a:ext cx="2142697" cy="21047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E87D6E-458B-D030-8908-033CC47F7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33" y="4339477"/>
            <a:ext cx="860402" cy="4302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5D14EA-7B1E-AFA2-DEBB-0FC955C6968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869107" y="4625279"/>
            <a:ext cx="971438" cy="486541"/>
          </a:xfrm>
          <a:prstGeom prst="rect">
            <a:avLst/>
          </a:prstGeom>
        </p:spPr>
      </p:pic>
      <p:pic>
        <p:nvPicPr>
          <p:cNvPr id="9" name="Picture 8" descr="Universitat de València | PETRA-e">
            <a:extLst>
              <a:ext uri="{FF2B5EF4-FFF2-40B4-BE49-F238E27FC236}">
                <a16:creationId xmlns:a16="http://schemas.microsoft.com/office/drawing/2014/main" id="{E9D96A41-9F85-E5E2-0795-58002B9F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00" y="3503485"/>
            <a:ext cx="1408259" cy="7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5">
            <a:extLst>
              <a:ext uri="{FF2B5EF4-FFF2-40B4-BE49-F238E27FC236}">
                <a16:creationId xmlns:a16="http://schemas.microsoft.com/office/drawing/2014/main" id="{60997BD5-0532-9F83-BC09-CA969FE50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629" y="2308613"/>
            <a:ext cx="1746965" cy="655260"/>
          </a:xfrm>
          <a:prstGeom prst="rect">
            <a:avLst/>
          </a:prstGeom>
          <a:solidFill>
            <a:srgbClr val="00B23A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altLang="es-ES" dirty="0"/>
              <a:t>Agreements City-University</a:t>
            </a:r>
          </a:p>
        </p:txBody>
      </p:sp>
      <p:pic>
        <p:nvPicPr>
          <p:cNvPr id="11" name="Picture 2" descr="Identidad visual corporativa | UPV - Universitat Politècnica de València">
            <a:extLst>
              <a:ext uri="{FF2B5EF4-FFF2-40B4-BE49-F238E27FC236}">
                <a16:creationId xmlns:a16="http://schemas.microsoft.com/office/drawing/2014/main" id="{62B0F2D2-638B-4D5D-9ED1-5EAEC95F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29" y="3032119"/>
            <a:ext cx="1674802" cy="59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Subtítulo 2">
            <a:extLst>
              <a:ext uri="{FF2B5EF4-FFF2-40B4-BE49-F238E27FC236}">
                <a16:creationId xmlns:a16="http://schemas.microsoft.com/office/drawing/2014/main" id="{C269246E-38BB-ADC6-6968-87BCC174DCBC}"/>
              </a:ext>
            </a:extLst>
          </p:cNvPr>
          <p:cNvSpPr txBox="1">
            <a:spLocks/>
          </p:cNvSpPr>
          <p:nvPr/>
        </p:nvSpPr>
        <p:spPr>
          <a:xfrm>
            <a:off x="785771" y="2308612"/>
            <a:ext cx="2276999" cy="1346441"/>
          </a:xfrm>
          <a:prstGeom prst="rect">
            <a:avLst/>
          </a:prstGeom>
          <a:solidFill>
            <a:srgbClr val="00B23A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b="1" dirty="0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Urban agenda 2030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000" b="1" dirty="0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+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b="1" dirty="0" err="1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Innovation</a:t>
            </a:r>
            <a:r>
              <a:rPr lang="es-ES" sz="2000" b="1" dirty="0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strategy</a:t>
            </a:r>
            <a:endParaRPr lang="es-ES" sz="1400" b="1" dirty="0">
              <a:solidFill>
                <a:schemeClr val="bg1"/>
              </a:solidFill>
              <a:highlight>
                <a:srgbClr val="0AB146"/>
              </a:highlight>
              <a:latin typeface="Sharp Grotesk Book 25" pitchFamily="2" charset="77"/>
            </a:endParaRPr>
          </a:p>
        </p:txBody>
      </p:sp>
      <p:sp>
        <p:nvSpPr>
          <p:cNvPr id="56" name="CuadroTexto 15">
            <a:extLst>
              <a:ext uri="{FF2B5EF4-FFF2-40B4-BE49-F238E27FC236}">
                <a16:creationId xmlns:a16="http://schemas.microsoft.com/office/drawing/2014/main" id="{0A3E4F73-4810-3E88-AC21-D43BBE91E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289" y="2317410"/>
            <a:ext cx="2391960" cy="728959"/>
          </a:xfrm>
          <a:prstGeom prst="rect">
            <a:avLst/>
          </a:prstGeom>
          <a:solidFill>
            <a:srgbClr val="00B23A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altLang="es-ES" dirty="0"/>
              <a:t>1 city mission</a:t>
            </a:r>
          </a:p>
          <a:p>
            <a:r>
              <a:rPr lang="en-GB" altLang="es-ES" sz="1400" dirty="0" err="1"/>
              <a:t>Aproved</a:t>
            </a:r>
            <a:r>
              <a:rPr lang="en-GB" altLang="es-ES" sz="1400" dirty="0"/>
              <a:t> by 98/100 Plenary  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39D0E4FF-99D6-3234-BDB2-CA105AE339D0}"/>
              </a:ext>
            </a:extLst>
          </p:cNvPr>
          <p:cNvSpPr txBox="1"/>
          <p:nvPr/>
        </p:nvSpPr>
        <p:spPr>
          <a:xfrm>
            <a:off x="4659048" y="4908837"/>
            <a:ext cx="2873904" cy="369332"/>
          </a:xfrm>
          <a:prstGeom prst="rect">
            <a:avLst/>
          </a:prstGeom>
          <a:solidFill>
            <a:srgbClr val="00B23A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Lighthouse city </a:t>
            </a:r>
            <a:r>
              <a:rPr lang="en-US" sz="1200" dirty="0"/>
              <a:t>(2017-2023) </a:t>
            </a:r>
            <a:endParaRPr lang="es-ES" sz="1200" dirty="0"/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18ED0725-CC25-5717-82B1-BD04AFF9041F}"/>
              </a:ext>
            </a:extLst>
          </p:cNvPr>
          <p:cNvSpPr/>
          <p:nvPr/>
        </p:nvSpPr>
        <p:spPr bwMode="gray">
          <a:xfrm>
            <a:off x="4674343" y="5276074"/>
            <a:ext cx="2873904" cy="1137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432000" tIns="88900" rIns="396000" bIns="8890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Rectangle 38">
            <a:extLst>
              <a:ext uri="{FF2B5EF4-FFF2-40B4-BE49-F238E27FC236}">
                <a16:creationId xmlns:a16="http://schemas.microsoft.com/office/drawing/2014/main" id="{39948F65-9E6B-4F3E-D111-3DC8E7CAACD3}"/>
              </a:ext>
            </a:extLst>
          </p:cNvPr>
          <p:cNvSpPr/>
          <p:nvPr/>
        </p:nvSpPr>
        <p:spPr>
          <a:xfrm>
            <a:off x="4813694" y="5314779"/>
            <a:ext cx="2653145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just">
              <a:spcAft>
                <a:spcPts val="300"/>
              </a:spcAft>
              <a:buSzPct val="100000"/>
              <a:defRPr/>
            </a:pPr>
            <a:r>
              <a:rPr lang="es-ES" sz="1600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17 EU </a:t>
            </a:r>
            <a:r>
              <a:rPr lang="es-ES" sz="1600" dirty="0" err="1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projects</a:t>
            </a:r>
            <a:endParaRPr lang="es-ES" sz="1600" dirty="0">
              <a:solidFill>
                <a:prstClr val="black"/>
              </a:solidFill>
              <a:latin typeface="Sharp Grotesk Book 25" panose="00000505000000000000" pitchFamily="50" charset="0"/>
              <a:ea typeface="Inter Black" panose="020B0A02050000000004" pitchFamily="34" charset="0"/>
              <a:cs typeface="Inter Black" panose="020B0A02050000000004" pitchFamily="34" charset="0"/>
            </a:endParaRPr>
          </a:p>
          <a:p>
            <a:pPr marL="0" lvl="1" algn="just">
              <a:spcAft>
                <a:spcPts val="300"/>
              </a:spcAft>
              <a:buSzPct val="100000"/>
              <a:defRPr/>
            </a:pPr>
            <a:r>
              <a:rPr lang="es-ES" sz="1600" dirty="0" err="1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Coordination</a:t>
            </a:r>
            <a:r>
              <a:rPr lang="es-ES" sz="1600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of</a:t>
            </a:r>
            <a:r>
              <a:rPr lang="es-ES" sz="1600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2 </a:t>
            </a:r>
            <a:r>
              <a:rPr lang="es-ES" sz="1600" dirty="0" err="1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projects</a:t>
            </a:r>
            <a:endParaRPr lang="es-ES" sz="1600" dirty="0">
              <a:solidFill>
                <a:prstClr val="black"/>
              </a:solidFill>
              <a:latin typeface="Sharp Grotesk Book 25" panose="00000505000000000000" pitchFamily="50" charset="0"/>
              <a:ea typeface="Inter Black" panose="020B0A02050000000004" pitchFamily="34" charset="0"/>
              <a:cs typeface="Inter Black" panose="020B0A02050000000004" pitchFamily="34" charset="0"/>
            </a:endParaRPr>
          </a:p>
          <a:p>
            <a:pPr marL="0" lvl="1" algn="just">
              <a:spcAft>
                <a:spcPts val="300"/>
              </a:spcAft>
              <a:buSzPct val="100000"/>
              <a:defRPr/>
            </a:pPr>
            <a:r>
              <a:rPr lang="es-ES" sz="1600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268 </a:t>
            </a:r>
            <a:r>
              <a:rPr lang="es-ES" sz="1600" dirty="0" err="1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partners</a:t>
            </a:r>
            <a:r>
              <a:rPr lang="es-ES" sz="1600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, 28 </a:t>
            </a:r>
            <a:r>
              <a:rPr lang="es-ES" sz="1600" dirty="0" err="1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countries</a:t>
            </a:r>
            <a:endParaRPr lang="es-ES" sz="1600" dirty="0">
              <a:solidFill>
                <a:prstClr val="black"/>
              </a:solidFill>
              <a:latin typeface="Sharp Grotesk Book 25" panose="00000505000000000000" pitchFamily="50" charset="0"/>
              <a:ea typeface="Inter Black" panose="020B0A02050000000004" pitchFamily="34" charset="0"/>
              <a:cs typeface="Inter Black" panose="020B0A02050000000004" pitchFamily="34" charset="0"/>
            </a:endParaRPr>
          </a:p>
          <a:p>
            <a:pPr marL="0" lvl="1" algn="just">
              <a:spcAft>
                <a:spcPts val="300"/>
              </a:spcAft>
              <a:buSzPct val="100000"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5,82 M€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harp Grotesk Book 25" panose="00000505000000000000" pitchFamily="50" charset="0"/>
              <a:ea typeface="Inter Black" panose="020B0A02050000000004" pitchFamily="34" charset="0"/>
              <a:cs typeface="Inter Black" panose="020B0A02050000000004" pitchFamily="34" charset="0"/>
            </a:endParaRPr>
          </a:p>
        </p:txBody>
      </p:sp>
      <p:sp>
        <p:nvSpPr>
          <p:cNvPr id="60" name="Subtítulo 2">
            <a:extLst>
              <a:ext uri="{FF2B5EF4-FFF2-40B4-BE49-F238E27FC236}">
                <a16:creationId xmlns:a16="http://schemas.microsoft.com/office/drawing/2014/main" id="{63F05C0B-B909-C3BE-3058-95EEBE46E174}"/>
              </a:ext>
            </a:extLst>
          </p:cNvPr>
          <p:cNvSpPr txBox="1">
            <a:spLocks/>
          </p:cNvSpPr>
          <p:nvPr/>
        </p:nvSpPr>
        <p:spPr>
          <a:xfrm>
            <a:off x="685054" y="1077832"/>
            <a:ext cx="6383961" cy="3592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b="1" dirty="0" err="1">
                <a:solidFill>
                  <a:srgbClr val="00B23A"/>
                </a:solidFill>
                <a:latin typeface="Sharp Grotesk Book 25" pitchFamily="2" charset="77"/>
              </a:rPr>
              <a:t>What</a:t>
            </a:r>
            <a:r>
              <a:rPr lang="es-ES" sz="3200" b="1" dirty="0">
                <a:solidFill>
                  <a:srgbClr val="00B23A"/>
                </a:solidFill>
                <a:latin typeface="Sharp Grotesk Book 25" pitchFamily="2" charset="77"/>
              </a:rPr>
              <a:t> </a:t>
            </a:r>
            <a:r>
              <a:rPr lang="es-ES" sz="3200" b="1" dirty="0" err="1">
                <a:solidFill>
                  <a:srgbClr val="00B23A"/>
                </a:solidFill>
                <a:latin typeface="Sharp Grotesk Book 25" pitchFamily="2" charset="77"/>
              </a:rPr>
              <a:t>have</a:t>
            </a:r>
            <a:r>
              <a:rPr lang="es-ES" sz="3200" b="1" dirty="0">
                <a:solidFill>
                  <a:srgbClr val="00B23A"/>
                </a:solidFill>
                <a:latin typeface="Sharp Grotesk Book 25" pitchFamily="2" charset="77"/>
              </a:rPr>
              <a:t> </a:t>
            </a:r>
            <a:r>
              <a:rPr lang="es-ES" sz="3200" b="1" dirty="0" err="1">
                <a:solidFill>
                  <a:srgbClr val="00B23A"/>
                </a:solidFill>
                <a:latin typeface="Sharp Grotesk Book 25" pitchFamily="2" charset="77"/>
              </a:rPr>
              <a:t>we</a:t>
            </a:r>
            <a:r>
              <a:rPr lang="es-ES" sz="3200" b="1" dirty="0">
                <a:solidFill>
                  <a:srgbClr val="00B23A"/>
                </a:solidFill>
                <a:latin typeface="Sharp Grotesk Book 25" pitchFamily="2" charset="77"/>
              </a:rPr>
              <a:t> </a:t>
            </a:r>
            <a:r>
              <a:rPr lang="es-ES" sz="3200" b="1" dirty="0" err="1">
                <a:solidFill>
                  <a:srgbClr val="00B23A"/>
                </a:solidFill>
                <a:latin typeface="Sharp Grotesk Book 25" pitchFamily="2" charset="77"/>
              </a:rPr>
              <a:t>achieved</a:t>
            </a:r>
            <a:r>
              <a:rPr lang="es-ES" sz="3200" b="1" dirty="0">
                <a:solidFill>
                  <a:srgbClr val="00B23A"/>
                </a:solidFill>
                <a:latin typeface="Sharp Grotesk Book 25" pitchFamily="2" charset="77"/>
              </a:rPr>
              <a:t> </a:t>
            </a:r>
            <a:r>
              <a:rPr lang="es-ES" sz="3200" b="1" dirty="0" err="1">
                <a:solidFill>
                  <a:srgbClr val="00B23A"/>
                </a:solidFill>
                <a:latin typeface="Sharp Grotesk Book 25" pitchFamily="2" charset="77"/>
              </a:rPr>
              <a:t>until</a:t>
            </a:r>
            <a:r>
              <a:rPr lang="es-ES" sz="3200" b="1" dirty="0">
                <a:solidFill>
                  <a:srgbClr val="00B23A"/>
                </a:solidFill>
                <a:latin typeface="Sharp Grotesk Book 25" pitchFamily="2" charset="77"/>
              </a:rPr>
              <a:t> </a:t>
            </a:r>
            <a:r>
              <a:rPr lang="es-ES" sz="3200" b="1" dirty="0" err="1">
                <a:solidFill>
                  <a:srgbClr val="00B23A"/>
                </a:solidFill>
                <a:latin typeface="Sharp Grotesk Book 25" pitchFamily="2" charset="77"/>
              </a:rPr>
              <a:t>now</a:t>
            </a:r>
            <a:r>
              <a:rPr lang="es-ES" sz="3200" b="1" dirty="0">
                <a:solidFill>
                  <a:srgbClr val="00B23A"/>
                </a:solidFill>
                <a:latin typeface="Sharp Grotesk Book 25" pitchFamily="2" charset="77"/>
              </a:rPr>
              <a:t>?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2541CFE6-0DE8-A94D-7C4B-0C90D33D6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243" y="413657"/>
            <a:ext cx="10873471" cy="245835"/>
          </a:xfrm>
          <a:prstGeom prst="rect">
            <a:avLst/>
          </a:prstGeom>
        </p:spPr>
      </p:pic>
      <p:sp>
        <p:nvSpPr>
          <p:cNvPr id="62" name="CuadroTexto 15">
            <a:extLst>
              <a:ext uri="{FF2B5EF4-FFF2-40B4-BE49-F238E27FC236}">
                <a16:creationId xmlns:a16="http://schemas.microsoft.com/office/drawing/2014/main" id="{A1EBDF50-B6DE-341C-B057-F23716725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8149" y="2308612"/>
            <a:ext cx="2418025" cy="908615"/>
          </a:xfrm>
          <a:prstGeom prst="rect">
            <a:avLst/>
          </a:prstGeom>
          <a:solidFill>
            <a:srgbClr val="00B23A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altLang="es-ES" dirty="0"/>
              <a:t>Innovation grants &amp; awards to projects and ideas</a:t>
            </a:r>
          </a:p>
        </p:txBody>
      </p:sp>
      <p:pic>
        <p:nvPicPr>
          <p:cNvPr id="64" name="Picture 4" descr="Imagen">
            <a:extLst>
              <a:ext uri="{FF2B5EF4-FFF2-40B4-BE49-F238E27FC236}">
                <a16:creationId xmlns:a16="http://schemas.microsoft.com/office/drawing/2014/main" id="{6DA87506-E668-6442-77EB-B7B885FF2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149" y="3198960"/>
            <a:ext cx="2418025" cy="126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3">
            <a:extLst>
              <a:ext uri="{FF2B5EF4-FFF2-40B4-BE49-F238E27FC236}">
                <a16:creationId xmlns:a16="http://schemas.microsoft.com/office/drawing/2014/main" id="{3017E636-003D-0C90-40E3-17A6C4D7A278}"/>
              </a:ext>
            </a:extLst>
          </p:cNvPr>
          <p:cNvSpPr/>
          <p:nvPr/>
        </p:nvSpPr>
        <p:spPr bwMode="gray">
          <a:xfrm>
            <a:off x="9208149" y="4464867"/>
            <a:ext cx="2418024" cy="1137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432000" tIns="88900" rIns="396000" bIns="8890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Rectangle 38">
            <a:extLst>
              <a:ext uri="{FF2B5EF4-FFF2-40B4-BE49-F238E27FC236}">
                <a16:creationId xmlns:a16="http://schemas.microsoft.com/office/drawing/2014/main" id="{B44873A8-297B-1E4E-0890-B4E12F76E49A}"/>
              </a:ext>
            </a:extLst>
          </p:cNvPr>
          <p:cNvSpPr/>
          <p:nvPr/>
        </p:nvSpPr>
        <p:spPr>
          <a:xfrm>
            <a:off x="9392193" y="4511655"/>
            <a:ext cx="2653145" cy="120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just">
              <a:spcAft>
                <a:spcPts val="300"/>
              </a:spcAft>
              <a:buSzPct val="100000"/>
              <a:defRPr/>
            </a:pPr>
            <a:r>
              <a:rPr lang="es-ES" sz="1600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1M€ in total / </a:t>
            </a:r>
            <a:r>
              <a:rPr lang="es-ES" sz="1600" dirty="0" err="1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year</a:t>
            </a:r>
            <a:endParaRPr lang="es-ES" sz="1600" dirty="0">
              <a:solidFill>
                <a:prstClr val="black"/>
              </a:solidFill>
              <a:latin typeface="Sharp Grotesk Book 25" panose="00000505000000000000" pitchFamily="50" charset="0"/>
              <a:ea typeface="Inter Black" panose="020B0A02050000000004" pitchFamily="34" charset="0"/>
              <a:cs typeface="Inter Black" panose="020B0A02050000000004" pitchFamily="34" charset="0"/>
            </a:endParaRPr>
          </a:p>
          <a:p>
            <a:pPr marL="0" lvl="1" algn="just">
              <a:spcAft>
                <a:spcPts val="300"/>
              </a:spcAft>
              <a:buSzPct val="100000"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100.000€/Project</a:t>
            </a:r>
          </a:p>
          <a:p>
            <a:pPr marL="0" lvl="1" algn="just">
              <a:spcAft>
                <a:spcPts val="300"/>
              </a:spcAft>
              <a:buSzPct val="100000"/>
              <a:defRPr/>
            </a:pPr>
            <a:endParaRPr lang="es-ES" sz="1200" dirty="0">
              <a:solidFill>
                <a:prstClr val="black"/>
              </a:solidFill>
              <a:latin typeface="Sharp Grotesk Book 25" panose="00000505000000000000" pitchFamily="50" charset="0"/>
              <a:ea typeface="Inter Black" panose="020B0A02050000000004" pitchFamily="34" charset="0"/>
              <a:cs typeface="Inter Black" panose="020B0A02050000000004" pitchFamily="34" charset="0"/>
            </a:endParaRPr>
          </a:p>
          <a:p>
            <a:pPr marL="0" lvl="1" algn="just">
              <a:spcAft>
                <a:spcPts val="300"/>
              </a:spcAft>
              <a:buSzPct val="100000"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AWARDS: 96.000€ in total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harp Grotesk Book 25" panose="00000505000000000000" pitchFamily="50" charset="0"/>
              <a:ea typeface="Inter Black" panose="020B0A02050000000004" pitchFamily="34" charset="0"/>
              <a:cs typeface="Inter Black" panose="020B0A02050000000004" pitchFamily="34" charset="0"/>
            </a:endParaRP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E48E37EC-82AA-6476-9D92-CB87225DBBC0}"/>
              </a:ext>
            </a:extLst>
          </p:cNvPr>
          <p:cNvSpPr/>
          <p:nvPr/>
        </p:nvSpPr>
        <p:spPr>
          <a:xfrm>
            <a:off x="6988621" y="1008926"/>
            <a:ext cx="4731525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>
              <a:spcAft>
                <a:spcPts val="300"/>
              </a:spcAft>
              <a:buSzPct val="100000"/>
              <a:defRPr/>
            </a:pPr>
            <a:r>
              <a:rPr lang="es-ES" sz="1600" b="1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OBJECTIVE </a:t>
            </a:r>
            <a:r>
              <a:rPr lang="es-ES" sz="1600" b="1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  <a:sym typeface="Wingdings" panose="05000000000000000000" pitchFamily="2" charset="2"/>
              </a:rPr>
              <a:t>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To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become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a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climate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-neutral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city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for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citizens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harp Grotesk Book 25" panose="00000505000000000000" pitchFamily="50" charset="0"/>
              <a:ea typeface="Inter Black" panose="020B0A02050000000004" pitchFamily="34" charset="0"/>
              <a:cs typeface="Inter Black" panose="020B0A02050000000004" pitchFamily="34" charset="0"/>
            </a:endParaRPr>
          </a:p>
          <a:p>
            <a:pPr marL="0" lvl="1">
              <a:spcAft>
                <a:spcPts val="300"/>
              </a:spcAft>
              <a:buSzPct val="100000"/>
              <a:defRPr/>
            </a:pPr>
            <a:r>
              <a:rPr lang="es-ES" sz="1600" b="1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A </a:t>
            </a:r>
            <a:r>
              <a:rPr lang="es-ES" sz="1600" b="1" dirty="0" err="1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healthy</a:t>
            </a:r>
            <a:r>
              <a:rPr lang="es-ES" sz="1600" b="1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, </a:t>
            </a:r>
            <a:r>
              <a:rPr lang="es-ES" sz="1600" b="1" dirty="0" err="1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sustainable</a:t>
            </a:r>
            <a:r>
              <a:rPr lang="es-ES" sz="1600" b="1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, </a:t>
            </a:r>
            <a:r>
              <a:rPr lang="es-ES" sz="1600" b="1" dirty="0" err="1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shared</a:t>
            </a:r>
            <a:r>
              <a:rPr lang="es-ES" sz="1600" b="1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and </a:t>
            </a:r>
            <a:r>
              <a:rPr lang="es-ES" sz="1600" b="1" dirty="0" err="1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entrerpreneur</a:t>
            </a:r>
            <a:r>
              <a:rPr lang="es-ES" sz="1600" b="1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</a:t>
            </a:r>
            <a:r>
              <a:rPr lang="es-ES" sz="1600" b="1" dirty="0" err="1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city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harp Grotesk Book 25" panose="00000505000000000000" pitchFamily="50" charset="0"/>
              <a:ea typeface="Inter Black" panose="020B0A02050000000004" pitchFamily="34" charset="0"/>
              <a:cs typeface="Inter Black" panose="020B0A0205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3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9E5E2801-D34B-77D9-D1B7-E3497E559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646" y="864072"/>
            <a:ext cx="4045445" cy="5720042"/>
          </a:xfrm>
          <a:prstGeom prst="rect">
            <a:avLst/>
          </a:prstGeom>
        </p:spPr>
      </p:pic>
      <p:sp>
        <p:nvSpPr>
          <p:cNvPr id="41" name="Rectangle 3">
            <a:extLst>
              <a:ext uri="{FF2B5EF4-FFF2-40B4-BE49-F238E27FC236}">
                <a16:creationId xmlns:a16="http://schemas.microsoft.com/office/drawing/2014/main" id="{ED572FCD-468F-F36E-68FD-26FB7E0437BB}"/>
              </a:ext>
            </a:extLst>
          </p:cNvPr>
          <p:cNvSpPr/>
          <p:nvPr/>
        </p:nvSpPr>
        <p:spPr bwMode="gray">
          <a:xfrm>
            <a:off x="693346" y="3788229"/>
            <a:ext cx="2110368" cy="7102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432000" tIns="88900" rIns="396000" bIns="8890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4E7071-60AB-8DFE-7045-9301452790C8}"/>
              </a:ext>
            </a:extLst>
          </p:cNvPr>
          <p:cNvSpPr txBox="1">
            <a:spLocks/>
          </p:cNvSpPr>
          <p:nvPr/>
        </p:nvSpPr>
        <p:spPr>
          <a:xfrm>
            <a:off x="693346" y="4897392"/>
            <a:ext cx="3839306" cy="359229"/>
          </a:xfrm>
          <a:prstGeom prst="rect">
            <a:avLst/>
          </a:prstGeom>
          <a:solidFill>
            <a:srgbClr val="00B23A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err="1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Innovation</a:t>
            </a:r>
            <a:r>
              <a:rPr lang="es-ES" sz="2000" b="1" dirty="0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Public</a:t>
            </a:r>
            <a:r>
              <a:rPr lang="es-ES" sz="2000" b="1" dirty="0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Procurement</a:t>
            </a:r>
            <a:r>
              <a:rPr lang="es-ES" sz="2000" b="1" dirty="0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      </a:t>
            </a:r>
            <a:endParaRPr lang="es-ES" sz="1400" b="1" dirty="0">
              <a:solidFill>
                <a:schemeClr val="bg1"/>
              </a:solidFill>
              <a:highlight>
                <a:srgbClr val="0AB146"/>
              </a:highlight>
              <a:latin typeface="Sharp Grotesk Book 25" pitchFamily="2" charset="77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270F2FE-6F5F-46F5-AF7E-04FF9FF95F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6836" y="3697340"/>
            <a:ext cx="3343989" cy="2400104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1C122C36-6BDB-3375-D953-2B6BB504D7B6}"/>
              </a:ext>
            </a:extLst>
          </p:cNvPr>
          <p:cNvSpPr/>
          <p:nvPr/>
        </p:nvSpPr>
        <p:spPr bwMode="gray">
          <a:xfrm>
            <a:off x="697525" y="5220558"/>
            <a:ext cx="3839306" cy="1137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432000" tIns="88900" rIns="396000" bIns="8890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D74C06E2-DC3B-F4AE-23CE-F53099C08FDC}"/>
              </a:ext>
            </a:extLst>
          </p:cNvPr>
          <p:cNvSpPr/>
          <p:nvPr/>
        </p:nvSpPr>
        <p:spPr>
          <a:xfrm>
            <a:off x="918284" y="5223805"/>
            <a:ext cx="5857613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just">
              <a:spcAft>
                <a:spcPts val="300"/>
              </a:spcAft>
              <a:buSzPct val="100000"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305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public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unmet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needs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identified</a:t>
            </a:r>
            <a:r>
              <a:rPr lang="es-ES" sz="1600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in total</a:t>
            </a:r>
          </a:p>
          <a:p>
            <a:pPr marL="0" lvl="1" algn="just">
              <a:spcAft>
                <a:spcPts val="300"/>
              </a:spcAft>
              <a:buSzPct val="100000"/>
              <a:defRPr/>
            </a:pPr>
            <a:r>
              <a:rPr lang="es-ES" sz="1600" dirty="0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8 </a:t>
            </a:r>
            <a:r>
              <a:rPr lang="es-ES" sz="1600" dirty="0" err="1">
                <a:solidFill>
                  <a:prstClr val="black"/>
                </a:solidFill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challenges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harp Grotesk Book 25" panose="00000505000000000000" pitchFamily="50" charset="0"/>
              <a:ea typeface="Inter Black" panose="020B0A02050000000004" pitchFamily="34" charset="0"/>
              <a:cs typeface="Inter Black" panose="020B0A02050000000004" pitchFamily="34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155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proposals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received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harp Grotesk Book 25" panose="00000505000000000000" pitchFamily="50" charset="0"/>
              <a:ea typeface="Inter Black" panose="020B0A02050000000004" pitchFamily="34" charset="0"/>
              <a:cs typeface="Inter Black" panose="020B0A02050000000004" pitchFamily="34" charset="0"/>
            </a:endParaRPr>
          </a:p>
          <a:p>
            <a:pPr marL="0" lvl="1" algn="just">
              <a:spcAft>
                <a:spcPts val="300"/>
              </a:spcAft>
              <a:buSzPct val="100000"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99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rp Grotesk Book 25" panose="00000505000000000000" pitchFamily="50" charset="0"/>
                <a:ea typeface="Inter Black" panose="020B0A02050000000004" pitchFamily="34" charset="0"/>
                <a:cs typeface="Inter Black" panose="020B0A02050000000004" pitchFamily="34" charset="0"/>
              </a:rPr>
              <a:t>organizations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harp Grotesk Book 25" panose="00000505000000000000" pitchFamily="50" charset="0"/>
              <a:ea typeface="Inter Black" panose="020B0A02050000000004" pitchFamily="34" charset="0"/>
              <a:cs typeface="Inter Black" panose="020B0A02050000000004" pitchFamily="34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harp Grotesk Book 25" panose="00000505000000000000" pitchFamily="50" charset="0"/>
              <a:ea typeface="Inter Black" panose="020B0A02050000000004" pitchFamily="34" charset="0"/>
              <a:cs typeface="Inter Black" panose="020B0A02050000000004" pitchFamily="34" charset="0"/>
            </a:endParaRP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6696BF7E-05CD-B4A3-19CA-4677E8F79C8C}"/>
              </a:ext>
            </a:extLst>
          </p:cNvPr>
          <p:cNvSpPr txBox="1">
            <a:spLocks/>
          </p:cNvSpPr>
          <p:nvPr/>
        </p:nvSpPr>
        <p:spPr>
          <a:xfrm>
            <a:off x="693346" y="3429000"/>
            <a:ext cx="2110368" cy="359229"/>
          </a:xfrm>
          <a:prstGeom prst="rect">
            <a:avLst/>
          </a:prstGeom>
          <a:solidFill>
            <a:srgbClr val="00B23A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2 Living </a:t>
            </a:r>
            <a:r>
              <a:rPr lang="es-ES" sz="2000" b="1" dirty="0" err="1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Labs</a:t>
            </a:r>
            <a:endParaRPr lang="es-ES" sz="1400" b="1" dirty="0">
              <a:solidFill>
                <a:schemeClr val="bg1"/>
              </a:solidFill>
              <a:highlight>
                <a:srgbClr val="0AB146"/>
              </a:highlight>
              <a:latin typeface="Sharp Grotesk Book 25" pitchFamily="2" charset="77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191380F-6ECC-AF07-F424-032F3416C103}"/>
              </a:ext>
            </a:extLst>
          </p:cNvPr>
          <p:cNvSpPr txBox="1"/>
          <p:nvPr/>
        </p:nvSpPr>
        <p:spPr>
          <a:xfrm>
            <a:off x="729238" y="3825100"/>
            <a:ext cx="2293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Sharp Grotesk Book 25" panose="00000505000000000000"/>
                <a:cs typeface="Arial" panose="020B0604020202020204" pitchFamily="34" charset="0"/>
              </a:rPr>
              <a:t>La Marina Living Lab</a:t>
            </a:r>
          </a:p>
          <a:p>
            <a:r>
              <a:rPr lang="en-GB" dirty="0">
                <a:latin typeface="Sharp Grotesk Book 25" panose="00000505000000000000"/>
                <a:cs typeface="Arial" panose="020B0604020202020204" pitchFamily="34" charset="0"/>
              </a:rPr>
              <a:t>UPV Living Lab</a:t>
            </a:r>
            <a:endParaRPr lang="en-GB" dirty="0">
              <a:solidFill>
                <a:srgbClr val="595959"/>
              </a:solidFill>
              <a:latin typeface="Sharp Grotesk Book 25" panose="00000505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C0C2A3CE-2BF2-81EF-DF28-63C60D72E01B}"/>
              </a:ext>
            </a:extLst>
          </p:cNvPr>
          <p:cNvSpPr txBox="1">
            <a:spLocks/>
          </p:cNvSpPr>
          <p:nvPr/>
        </p:nvSpPr>
        <p:spPr>
          <a:xfrm>
            <a:off x="672170" y="869665"/>
            <a:ext cx="10847660" cy="18576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b="1" dirty="0" err="1">
                <a:solidFill>
                  <a:srgbClr val="00B23A"/>
                </a:solidFill>
                <a:latin typeface="Sharp Grotesk Book 25" pitchFamily="2" charset="77"/>
              </a:rPr>
              <a:t>Impacts</a:t>
            </a:r>
            <a:r>
              <a:rPr lang="es-ES" sz="3200" b="1" dirty="0">
                <a:solidFill>
                  <a:srgbClr val="00B23A"/>
                </a:solidFill>
                <a:latin typeface="Sharp Grotesk Book 25" pitchFamily="2" charset="77"/>
              </a:rPr>
              <a:t> </a:t>
            </a:r>
            <a:r>
              <a:rPr lang="es-ES" sz="3200" b="1" dirty="0" err="1">
                <a:solidFill>
                  <a:srgbClr val="00B23A"/>
                </a:solidFill>
                <a:latin typeface="Sharp Grotesk Book 25" pitchFamily="2" charset="77"/>
              </a:rPr>
              <a:t>on</a:t>
            </a:r>
            <a:r>
              <a:rPr lang="es-ES" sz="3200" b="1" dirty="0">
                <a:solidFill>
                  <a:srgbClr val="00B23A"/>
                </a:solidFill>
                <a:latin typeface="Sharp Grotesk Book 25" pitchFamily="2" charset="77"/>
              </a:rPr>
              <a:t> </a:t>
            </a:r>
            <a:r>
              <a:rPr lang="es-ES" sz="3200" b="1" i="1" dirty="0">
                <a:solidFill>
                  <a:srgbClr val="00B23A"/>
                </a:solidFill>
                <a:latin typeface="Sharp Grotesk Book 25" pitchFamily="2" charset="77"/>
              </a:rPr>
              <a:t>València </a:t>
            </a:r>
            <a:r>
              <a:rPr lang="es-ES" sz="3200" b="1" i="1" dirty="0" err="1">
                <a:solidFill>
                  <a:srgbClr val="00B23A"/>
                </a:solidFill>
                <a:latin typeface="Sharp Grotesk Book 25" pitchFamily="2" charset="77"/>
              </a:rPr>
              <a:t>Climate</a:t>
            </a:r>
            <a:r>
              <a:rPr lang="es-ES" sz="3200" b="1" i="1" dirty="0">
                <a:solidFill>
                  <a:srgbClr val="00B23A"/>
                </a:solidFill>
                <a:latin typeface="Sharp Grotesk Book 25" pitchFamily="2" charset="77"/>
              </a:rPr>
              <a:t> Missions 2030</a:t>
            </a:r>
          </a:p>
          <a:p>
            <a:pPr marL="0" indent="0">
              <a:buNone/>
            </a:pPr>
            <a:r>
              <a:rPr lang="es-ES" sz="1800" b="1" dirty="0">
                <a:latin typeface="Sharp Grotesk Book 25" pitchFamily="2" charset="77"/>
              </a:rPr>
              <a:t>HOW?  	</a:t>
            </a:r>
            <a:r>
              <a:rPr lang="es-ES" sz="1800" b="1" dirty="0">
                <a:latin typeface="Sharp Grotesk Book 25" pitchFamily="2" charset="77"/>
                <a:sym typeface="Wingdings" panose="05000000000000000000" pitchFamily="2" charset="2"/>
              </a:rPr>
              <a:t> </a:t>
            </a:r>
            <a:r>
              <a:rPr lang="es-ES" sz="1800" b="1" dirty="0" err="1">
                <a:latin typeface="Sharp Grotesk Book 25" pitchFamily="2" charset="77"/>
                <a:sym typeface="Wingdings" panose="05000000000000000000" pitchFamily="2" charset="2"/>
              </a:rPr>
              <a:t>re-orientation</a:t>
            </a:r>
            <a:r>
              <a:rPr lang="es-ES" sz="1800" b="1" dirty="0">
                <a:latin typeface="Sharp Grotesk Book 25" pitchFamily="2" charset="77"/>
                <a:sym typeface="Wingdings" panose="05000000000000000000" pitchFamily="2" charset="2"/>
              </a:rPr>
              <a:t> </a:t>
            </a:r>
            <a:r>
              <a:rPr lang="es-ES" sz="1800" b="1" dirty="0" err="1">
                <a:latin typeface="Sharp Grotesk Book 25" pitchFamily="2" charset="77"/>
                <a:sym typeface="Wingdings" panose="05000000000000000000" pitchFamily="2" charset="2"/>
              </a:rPr>
              <a:t>of</a:t>
            </a:r>
            <a:r>
              <a:rPr lang="es-ES" sz="1800" b="1" dirty="0">
                <a:latin typeface="Sharp Grotesk Book 25" pitchFamily="2" charset="77"/>
                <a:sym typeface="Wingdings" panose="05000000000000000000" pitchFamily="2" charset="2"/>
              </a:rPr>
              <a:t> </a:t>
            </a:r>
            <a:r>
              <a:rPr lang="es-ES" sz="1800" b="1" dirty="0" err="1">
                <a:latin typeface="Sharp Grotesk Book 25" pitchFamily="2" charset="77"/>
                <a:sym typeface="Wingdings" panose="05000000000000000000" pitchFamily="2" charset="2"/>
              </a:rPr>
              <a:t>innovation</a:t>
            </a:r>
            <a:r>
              <a:rPr lang="es-ES" sz="1800" b="1" dirty="0">
                <a:latin typeface="Sharp Grotesk Book 25" pitchFamily="2" charset="77"/>
                <a:sym typeface="Wingdings" panose="05000000000000000000" pitchFamily="2" charset="2"/>
              </a:rPr>
              <a:t> </a:t>
            </a:r>
            <a:r>
              <a:rPr lang="es-ES" sz="1800" b="1" dirty="0" err="1">
                <a:latin typeface="Sharp Grotesk Book 25" pitchFamily="2" charset="77"/>
                <a:sym typeface="Wingdings" panose="05000000000000000000" pitchFamily="2" charset="2"/>
              </a:rPr>
              <a:t>instruments</a:t>
            </a:r>
            <a:r>
              <a:rPr lang="es-ES" sz="1800" b="1" dirty="0">
                <a:latin typeface="Sharp Grotesk Book 25" pitchFamily="2" charset="77"/>
                <a:sym typeface="Wingdings" panose="05000000000000000000" pitchFamily="2" charset="2"/>
              </a:rPr>
              <a:t> + new </a:t>
            </a:r>
            <a:r>
              <a:rPr lang="es-ES" sz="1800" b="1" dirty="0" err="1">
                <a:latin typeface="Sharp Grotesk Book 25" pitchFamily="2" charset="77"/>
                <a:sym typeface="Wingdings" panose="05000000000000000000" pitchFamily="2" charset="2"/>
              </a:rPr>
              <a:t>ones</a:t>
            </a:r>
            <a:endParaRPr lang="es-ES" sz="1800" b="1" dirty="0">
              <a:latin typeface="Sharp Grotesk Book 25" pitchFamily="2" charset="77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sz="1800" b="1" dirty="0">
                <a:latin typeface="Sharp Grotesk Book 25" pitchFamily="2" charset="77"/>
                <a:sym typeface="Wingdings" panose="05000000000000000000" pitchFamily="2" charset="2"/>
              </a:rPr>
              <a:t>	 </a:t>
            </a:r>
            <a:r>
              <a:rPr lang="es-ES" sz="1800" b="1" dirty="0" err="1">
                <a:latin typeface="Sharp Grotesk Book 25" pitchFamily="2" charset="77"/>
                <a:sym typeface="Wingdings" panose="05000000000000000000" pitchFamily="2" charset="2"/>
              </a:rPr>
              <a:t>co-creation</a:t>
            </a:r>
            <a:r>
              <a:rPr lang="es-ES" sz="1800" b="1" dirty="0">
                <a:latin typeface="Sharp Grotesk Book 25" pitchFamily="2" charset="77"/>
                <a:sym typeface="Wingdings" panose="05000000000000000000" pitchFamily="2" charset="2"/>
              </a:rPr>
              <a:t> </a:t>
            </a:r>
            <a:r>
              <a:rPr lang="es-ES" sz="1800" b="1" dirty="0" err="1">
                <a:latin typeface="Sharp Grotesk Book 25" pitchFamily="2" charset="77"/>
                <a:sym typeface="Wingdings" panose="05000000000000000000" pitchFamily="2" charset="2"/>
              </a:rPr>
              <a:t>with</a:t>
            </a:r>
            <a:r>
              <a:rPr lang="es-ES" sz="1800" b="1" dirty="0">
                <a:latin typeface="Sharp Grotesk Book 25" pitchFamily="2" charset="77"/>
                <a:sym typeface="Wingdings" panose="05000000000000000000" pitchFamily="2" charset="2"/>
              </a:rPr>
              <a:t> 5-hélix </a:t>
            </a:r>
            <a:r>
              <a:rPr lang="es-ES" sz="1800" b="1" dirty="0" err="1">
                <a:latin typeface="Sharp Grotesk Book 25" pitchFamily="2" charset="77"/>
                <a:sym typeface="Wingdings" panose="05000000000000000000" pitchFamily="2" charset="2"/>
              </a:rPr>
              <a:t>innovation</a:t>
            </a:r>
            <a:r>
              <a:rPr lang="es-ES" sz="1800" b="1" dirty="0">
                <a:latin typeface="Sharp Grotesk Book 25" pitchFamily="2" charset="77"/>
                <a:sym typeface="Wingdings" panose="05000000000000000000" pitchFamily="2" charset="2"/>
              </a:rPr>
              <a:t> </a:t>
            </a:r>
            <a:r>
              <a:rPr lang="es-ES" sz="1800" b="1" dirty="0" err="1">
                <a:latin typeface="Sharp Grotesk Book 25" pitchFamily="2" charset="77"/>
                <a:sym typeface="Wingdings" panose="05000000000000000000" pitchFamily="2" charset="2"/>
              </a:rPr>
              <a:t>ecosystem</a:t>
            </a:r>
            <a:r>
              <a:rPr lang="es-ES" sz="1800" b="1" dirty="0">
                <a:latin typeface="Sharp Grotesk Book 25" pitchFamily="2" charset="77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s-ES" sz="1800" b="1" dirty="0">
                <a:latin typeface="Sharp Grotesk Book 25" pitchFamily="2" charset="77"/>
                <a:sym typeface="Wingdings" panose="05000000000000000000" pitchFamily="2" charset="2"/>
              </a:rPr>
              <a:t>	 </a:t>
            </a:r>
            <a:r>
              <a:rPr lang="es-ES" sz="1800" b="1" dirty="0" err="1">
                <a:latin typeface="Sharp Grotesk Book 25" pitchFamily="2" charset="77"/>
                <a:sym typeface="Wingdings" panose="05000000000000000000" pitchFamily="2" charset="2"/>
              </a:rPr>
              <a:t>Public-private</a:t>
            </a:r>
            <a:r>
              <a:rPr lang="es-ES" sz="1800" b="1" dirty="0">
                <a:latin typeface="Sharp Grotesk Book 25" pitchFamily="2" charset="77"/>
                <a:sym typeface="Wingdings" panose="05000000000000000000" pitchFamily="2" charset="2"/>
              </a:rPr>
              <a:t> </a:t>
            </a:r>
            <a:r>
              <a:rPr lang="es-ES" sz="1800" b="1" dirty="0" err="1">
                <a:latin typeface="Sharp Grotesk Book 25" pitchFamily="2" charset="77"/>
                <a:sym typeface="Wingdings" panose="05000000000000000000" pitchFamily="2" charset="2"/>
              </a:rPr>
              <a:t>Partnership</a:t>
            </a:r>
            <a:r>
              <a:rPr lang="es-ES" sz="1800" b="1" dirty="0">
                <a:latin typeface="Sharp Grotesk Book 25" pitchFamily="2" charset="77"/>
                <a:sym typeface="Wingdings" panose="05000000000000000000" pitchFamily="2" charset="2"/>
              </a:rPr>
              <a:t> </a:t>
            </a:r>
            <a:r>
              <a:rPr lang="es-ES" sz="1800" b="1" dirty="0" err="1">
                <a:latin typeface="Sharp Grotesk Book 25" pitchFamily="2" charset="77"/>
                <a:sym typeface="Wingdings" panose="05000000000000000000" pitchFamily="2" charset="2"/>
              </a:rPr>
              <a:t>Initiatives</a:t>
            </a:r>
            <a:endParaRPr lang="es-ES" sz="1800" b="1" dirty="0">
              <a:latin typeface="Sharp Grotesk Book 25" pitchFamily="2" charset="77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ES" sz="3200" b="1" dirty="0">
              <a:latin typeface="Sharp Grotesk Book 25" pitchFamily="2" charset="77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ES" sz="3200" b="1" dirty="0">
              <a:latin typeface="Sharp Grotesk Book 25" pitchFamily="2" charset="77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2B34100-6206-F3EE-0E60-6D3F2A892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43" y="413657"/>
            <a:ext cx="10873471" cy="245835"/>
          </a:xfrm>
          <a:prstGeom prst="rect">
            <a:avLst/>
          </a:prstGeom>
        </p:spPr>
      </p:pic>
      <p:sp>
        <p:nvSpPr>
          <p:cNvPr id="22" name="Subtítulo 2">
            <a:extLst>
              <a:ext uri="{FF2B5EF4-FFF2-40B4-BE49-F238E27FC236}">
                <a16:creationId xmlns:a16="http://schemas.microsoft.com/office/drawing/2014/main" id="{8C5F265C-6B18-E0A6-6CA1-9B83CE492B08}"/>
              </a:ext>
            </a:extLst>
          </p:cNvPr>
          <p:cNvSpPr txBox="1">
            <a:spLocks/>
          </p:cNvSpPr>
          <p:nvPr/>
        </p:nvSpPr>
        <p:spPr>
          <a:xfrm>
            <a:off x="4656836" y="3334749"/>
            <a:ext cx="3243235" cy="359229"/>
          </a:xfrm>
          <a:prstGeom prst="rect">
            <a:avLst/>
          </a:prstGeom>
          <a:solidFill>
            <a:srgbClr val="00B23A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b="1" dirty="0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5-helix + real </a:t>
            </a:r>
            <a:r>
              <a:rPr lang="es-ES" sz="2000" b="1" dirty="0" err="1">
                <a:solidFill>
                  <a:schemeClr val="bg1"/>
                </a:solidFill>
                <a:highlight>
                  <a:srgbClr val="0AB146"/>
                </a:highlight>
                <a:latin typeface="Sharp Grotesk Book 25" pitchFamily="2" charset="77"/>
              </a:rPr>
              <a:t>compromises</a:t>
            </a:r>
            <a:endParaRPr lang="es-ES" sz="1400" b="1" dirty="0">
              <a:solidFill>
                <a:schemeClr val="bg1"/>
              </a:solidFill>
              <a:highlight>
                <a:srgbClr val="0AB146"/>
              </a:highlight>
              <a:latin typeface="Sharp Grotesk Book 25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370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DBC8DB2-1720-8513-4366-0886D3F80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8B5F080-82BF-559A-A0CA-BCB8F97B8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52" y="6189419"/>
            <a:ext cx="11174495" cy="3538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16E6BEE-4899-3F96-7266-010526BBD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949" y="1903925"/>
            <a:ext cx="3411331" cy="168583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240D9AE-90A8-CACE-940C-B2FD46AFA656}"/>
              </a:ext>
            </a:extLst>
          </p:cNvPr>
          <p:cNvSpPr txBox="1"/>
          <p:nvPr/>
        </p:nvSpPr>
        <p:spPr>
          <a:xfrm>
            <a:off x="1107830" y="1623456"/>
            <a:ext cx="55831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www.missionsvalencia.eu</a:t>
            </a:r>
          </a:p>
          <a:p>
            <a:r>
              <a:rPr lang="es-ES" sz="2400" b="1" dirty="0">
                <a:solidFill>
                  <a:schemeClr val="bg1"/>
                </a:solidFill>
              </a:rPr>
              <a:t>info@missionsvalencia.eu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Anna Melchor</a:t>
            </a:r>
          </a:p>
          <a:p>
            <a:r>
              <a:rPr lang="es-ES" sz="2000" dirty="0">
                <a:solidFill>
                  <a:schemeClr val="bg1"/>
                </a:solidFill>
              </a:rPr>
              <a:t>LAS NAVES</a:t>
            </a:r>
          </a:p>
          <a:p>
            <a:r>
              <a:rPr lang="es-ES" sz="2000" dirty="0">
                <a:solidFill>
                  <a:schemeClr val="bg1"/>
                </a:solidFill>
              </a:rPr>
              <a:t>anna.melchor@lasnaves.com</a:t>
            </a:r>
          </a:p>
        </p:txBody>
      </p:sp>
    </p:spTree>
    <p:extLst>
      <p:ext uri="{BB962C8B-B14F-4D97-AF65-F5344CB8AC3E}">
        <p14:creationId xmlns:p14="http://schemas.microsoft.com/office/powerpoint/2010/main" val="4714921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9F8830AFDB9E4F8C4D9EFCA9A31983" ma:contentTypeVersion="15" ma:contentTypeDescription="Crear nuevo documento." ma:contentTypeScope="" ma:versionID="4002eaf7f61c4acd5b56df0f1139755f">
  <xsd:schema xmlns:xsd="http://www.w3.org/2001/XMLSchema" xmlns:xs="http://www.w3.org/2001/XMLSchema" xmlns:p="http://schemas.microsoft.com/office/2006/metadata/properties" xmlns:ns2="4d258faa-c7c6-4a2f-b6e1-98da870b8cf3" xmlns:ns3="1de4ef56-8936-4d22-ae33-054237102a63" targetNamespace="http://schemas.microsoft.com/office/2006/metadata/properties" ma:root="true" ma:fieldsID="fc01fb8ae105ad47ee367d705572f608" ns2:_="" ns3:_="">
    <xsd:import namespace="4d258faa-c7c6-4a2f-b6e1-98da870b8cf3"/>
    <xsd:import namespace="1de4ef56-8936-4d22-ae33-054237102a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58faa-c7c6-4a2f-b6e1-98da870b8c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3690d59a-9708-4bb4-9d94-ce5cd6e8d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4ef56-8936-4d22-ae33-054237102a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b49a40f-9b26-456a-944a-950358cf6cd0}" ma:internalName="TaxCatchAll" ma:showField="CatchAllData" ma:web="1de4ef56-8936-4d22-ae33-054237102a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258faa-c7c6-4a2f-b6e1-98da870b8cf3">
      <Terms xmlns="http://schemas.microsoft.com/office/infopath/2007/PartnerControls"/>
    </lcf76f155ced4ddcb4097134ff3c332f>
    <TaxCatchAll xmlns="1de4ef56-8936-4d22-ae33-054237102a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7633AC-4FCE-4C62-A2A4-7CF4D4ED6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258faa-c7c6-4a2f-b6e1-98da870b8cf3"/>
    <ds:schemaRef ds:uri="1de4ef56-8936-4d22-ae33-054237102a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CA500F-E8AC-46A3-9BAE-3638ED82DAAD}">
  <ds:schemaRefs>
    <ds:schemaRef ds:uri="http://purl.org/dc/terms/"/>
    <ds:schemaRef ds:uri="4d258faa-c7c6-4a2f-b6e1-98da870b8cf3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de4ef56-8936-4d22-ae33-054237102a63"/>
  </ds:schemaRefs>
</ds:datastoreItem>
</file>

<file path=customXml/itemProps3.xml><?xml version="1.0" encoding="utf-8"?>
<ds:datastoreItem xmlns:ds="http://schemas.openxmlformats.org/officeDocument/2006/customXml" ds:itemID="{4D2B0ECD-CA23-470A-8283-619578B4D4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170</Words>
  <Application>Microsoft Office PowerPoint</Application>
  <PresentationFormat>Panorámica</PresentationFormat>
  <Paragraphs>43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Open Sans Light</vt:lpstr>
      <vt:lpstr>Sharp Grotesk Book 25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SOPORTE  CREATIVO 2</dc:creator>
  <cp:lastModifiedBy>Anna Melchor</cp:lastModifiedBy>
  <cp:revision>34</cp:revision>
  <cp:lastPrinted>2023-02-08T10:40:53Z</cp:lastPrinted>
  <dcterms:created xsi:type="dcterms:W3CDTF">2022-09-21T14:08:26Z</dcterms:created>
  <dcterms:modified xsi:type="dcterms:W3CDTF">2023-02-08T14:29:38Z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0x0101004C9F8830AFDB9E4F8C4D9EFCA9A31983</vt:lpwstr>
  </property>
  <property fmtid="{D5CDD505-2E9C-101B-9397-08002B2CF9AE}" pid="3" name="MediaServiceImageTags">
    <vt:lpwstr/>
  </property>
</Properties>
</file>